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5"/>
  </p:notesMasterIdLst>
  <p:sldIdLst>
    <p:sldId id="256" r:id="rId2"/>
    <p:sldId id="291" r:id="rId3"/>
    <p:sldId id="290" r:id="rId4"/>
    <p:sldId id="305" r:id="rId5"/>
    <p:sldId id="307" r:id="rId6"/>
    <p:sldId id="306" r:id="rId7"/>
    <p:sldId id="308" r:id="rId8"/>
    <p:sldId id="309" r:id="rId9"/>
    <p:sldId id="310" r:id="rId10"/>
    <p:sldId id="294" r:id="rId11"/>
    <p:sldId id="302" r:id="rId12"/>
    <p:sldId id="293" r:id="rId13"/>
    <p:sldId id="304" r:id="rId14"/>
    <p:sldId id="259" r:id="rId15"/>
    <p:sldId id="260" r:id="rId16"/>
    <p:sldId id="297" r:id="rId17"/>
    <p:sldId id="277" r:id="rId18"/>
    <p:sldId id="298" r:id="rId19"/>
    <p:sldId id="311" r:id="rId20"/>
    <p:sldId id="286" r:id="rId21"/>
    <p:sldId id="265" r:id="rId22"/>
    <p:sldId id="300" r:id="rId23"/>
    <p:sldId id="301" r:id="rId24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08" y="-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1162" cy="497125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2"/>
            <a:ext cx="2951162" cy="497125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F29B896-6A22-44D2-B06E-648FDDF96B10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3663"/>
            <a:ext cx="2951162" cy="49712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2" cy="49712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B79A6916-1CA0-4B49-9475-D45A7ED4E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6916-1CA0-4B49-9475-D45A7ED4EF5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46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7260298-6ED0-49B3-9641-23AF1C3D7BE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Thursday 12</a:t>
            </a:r>
            <a:r>
              <a:rPr lang="en-GB" baseline="30000" dirty="0"/>
              <a:t>th</a:t>
            </a:r>
            <a:r>
              <a:rPr lang="en-GB" dirty="0"/>
              <a:t> SEPTEMBER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Six Parents’ </a:t>
            </a:r>
            <a:br>
              <a:rPr lang="en-GB" dirty="0"/>
            </a:br>
            <a:r>
              <a:rPr lang="en-GB" dirty="0"/>
              <a:t>Zoom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509FB-CD48-45D1-952A-5C5DC50B1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720" y="3573016"/>
            <a:ext cx="6120680" cy="23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7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-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At least 20 minutes daily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reading level book,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book corner book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their own book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Oxford Reading Buddy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r>
              <a:rPr lang="en-GB" dirty="0"/>
              <a:t>Signed reading record</a:t>
            </a:r>
            <a:br>
              <a:rPr lang="en-GB" dirty="0"/>
            </a:br>
            <a:r>
              <a:rPr lang="en-GB" dirty="0"/>
              <a:t>- Date, title and pages read, written by your child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Discussion about the text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Discuss new vocabulary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Reading around the word to provide context/meaning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Checking for understanding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Predicting and comparing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Inference and deduction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Intonation and expression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64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- spellings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High frequency words</a:t>
            </a:r>
          </a:p>
          <a:p>
            <a:r>
              <a:rPr lang="en-GB" dirty="0"/>
              <a:t>Spelling rules</a:t>
            </a:r>
          </a:p>
          <a:p>
            <a:r>
              <a:rPr lang="en-GB" dirty="0"/>
              <a:t>Test on Friday (10 words)</a:t>
            </a:r>
          </a:p>
          <a:p>
            <a:r>
              <a:rPr lang="en-GB" dirty="0"/>
              <a:t>Set on Friday, reviewed the following Friday</a:t>
            </a:r>
          </a:p>
          <a:p>
            <a:endParaRPr lang="en-GB" dirty="0"/>
          </a:p>
          <a:p>
            <a:pPr marL="27432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40AC1-FF41-49C3-BA3A-32F87053D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661"/>
          <a:stretch/>
        </p:blipFill>
        <p:spPr>
          <a:xfrm>
            <a:off x="4707183" y="4121259"/>
            <a:ext cx="3949531" cy="2147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3FBDC0-908A-4C9B-B46B-0F592ADD8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51" y="4121259"/>
            <a:ext cx="4336161" cy="19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6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- Maths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Maths questions progressively get harder from fluency to problem solving.</a:t>
            </a:r>
          </a:p>
          <a:p>
            <a:r>
              <a:rPr lang="en-GB" dirty="0"/>
              <a:t>Set on Friday, reviewed the following Friday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BBDCD-2448-4B14-A7F6-7E05B901E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3068960"/>
            <a:ext cx="4619535" cy="2592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0729DD-BA38-4F8B-B9D4-CC36757A5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273" y="3068960"/>
            <a:ext cx="3723399" cy="26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6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-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400" dirty="0"/>
              <a:t>10 minute writing activity at school set on Friday</a:t>
            </a:r>
          </a:p>
          <a:p>
            <a:r>
              <a:rPr lang="en-GB" sz="2400" dirty="0"/>
              <a:t>Children to extend, edit and up-level with an adult (where possible)</a:t>
            </a:r>
          </a:p>
          <a:p>
            <a:r>
              <a:rPr lang="en-GB" sz="2400" dirty="0"/>
              <a:t>Due back in school the following Friday</a:t>
            </a:r>
          </a:p>
          <a:p>
            <a:endParaRPr lang="en-GB" dirty="0"/>
          </a:p>
          <a:p>
            <a:pPr marL="27432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FDC7C-D051-452C-BF3A-28427D939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99" y="3190989"/>
            <a:ext cx="5151074" cy="326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3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Weekly Timetable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56C4A1-94EF-4F4E-A005-A9C72B3216F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A6949-BFA9-414C-B918-D10DBB1B3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533374"/>
            <a:ext cx="8534400" cy="51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63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Core Subjects-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Progression shown year-by-year – revisiting key areas. </a:t>
            </a:r>
          </a:p>
          <a:p>
            <a:pPr marL="0" lvl="0" indent="0">
              <a:buClrTx/>
              <a:buSzTx/>
              <a:buNone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     This term: Place Value, Number Operations, Fractions.</a:t>
            </a:r>
          </a:p>
          <a:p>
            <a:pPr marL="0" lvl="0" indent="0">
              <a:buClrTx/>
              <a:buSzTx/>
              <a:buNone/>
            </a:pPr>
            <a:endParaRPr lang="en-GB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Children will complete weekly arithmetic practise.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Pupils across all year groups will complete end of unit/termly reasoning and arithmetic papers from the White Rose scheme (providers of our maths curriculum planning).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Skills are developed, working towards mastery: fluency – reasoning – problem solving as mirrored with weekly homework.</a:t>
            </a:r>
          </a:p>
        </p:txBody>
      </p:sp>
    </p:spTree>
    <p:extLst>
      <p:ext uri="{BB962C8B-B14F-4D97-AF65-F5344CB8AC3E}">
        <p14:creationId xmlns:p14="http://schemas.microsoft.com/office/powerpoint/2010/main" val="3078598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Overview – White Rose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BE29E2-175F-4B40-8331-C6E51ECE4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52" y="1628800"/>
            <a:ext cx="7200800" cy="497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77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Core Subjects- 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Revision of skills to consolidate previous learning. </a:t>
            </a:r>
            <a:br>
              <a:rPr lang="en-GB" sz="2000" dirty="0">
                <a:solidFill>
                  <a:prstClr val="black"/>
                </a:solidFill>
                <a:latin typeface="Calibri"/>
              </a:rPr>
            </a:br>
            <a:br>
              <a:rPr lang="en-GB" sz="2000" dirty="0">
                <a:solidFill>
                  <a:prstClr val="black"/>
                </a:solidFill>
                <a:latin typeface="Calibri"/>
              </a:rPr>
            </a:br>
            <a:r>
              <a:rPr lang="en-GB" sz="2000" dirty="0">
                <a:solidFill>
                  <a:prstClr val="black"/>
                </a:solidFill>
                <a:latin typeface="Calibri"/>
              </a:rPr>
              <a:t>For example in writing: </a:t>
            </a:r>
            <a:br>
              <a:rPr lang="en-GB" sz="2000" dirty="0">
                <a:solidFill>
                  <a:prstClr val="black"/>
                </a:solidFill>
                <a:latin typeface="Calibri"/>
              </a:rPr>
            </a:br>
            <a:r>
              <a:rPr lang="en-GB" sz="2000" dirty="0">
                <a:solidFill>
                  <a:prstClr val="black"/>
                </a:solidFill>
                <a:latin typeface="Calibri"/>
              </a:rPr>
              <a:t>use a wide range of punctuation, precise vocabulary choice for the intended piece, used verb tenses correctly and to write effectively for a ranges of purposes and audiences.</a:t>
            </a:r>
          </a:p>
          <a:p>
            <a:pPr marL="0" lvl="0" indent="0">
              <a:buNone/>
            </a:pP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buNone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       For example in reading:</a:t>
            </a:r>
            <a:br>
              <a:rPr lang="en-GB" sz="2000" dirty="0">
                <a:solidFill>
                  <a:prstClr val="black"/>
                </a:solidFill>
                <a:latin typeface="Calibri"/>
              </a:rPr>
            </a:br>
            <a:r>
              <a:rPr lang="en-GB" sz="2000" dirty="0">
                <a:solidFill>
                  <a:prstClr val="black"/>
                </a:solidFill>
                <a:latin typeface="Calibri"/>
              </a:rPr>
              <a:t>       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efer to text to support opinions /predictions, give a view about a choice of    </a:t>
            </a:r>
          </a:p>
          <a:p>
            <a:pPr marL="0" lv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     vocabulary, structure, appreciate how a set of sentences has been arranged  </a:t>
            </a:r>
          </a:p>
          <a:p>
            <a:pPr marL="0" lv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     to create maximum effect, explain how a writer has used sentences to  </a:t>
            </a:r>
          </a:p>
          <a:p>
            <a:pPr marL="0" lv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     create particular effects.</a:t>
            </a:r>
          </a:p>
          <a:p>
            <a:pPr marL="0" lvl="0" indent="0">
              <a:buClrTx/>
              <a:buSzTx/>
              <a:buNone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          </a:t>
            </a:r>
          </a:p>
          <a:p>
            <a:pPr marL="0" lvl="0" indent="0">
              <a:buClrTx/>
              <a:buSzTx/>
              <a:buNone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This term we have been studying: Picture Book, Personal Narrative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628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B7C0-9602-4175-89D6-C7B941AB5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0BA886-A90B-46DC-AF26-10D8C655C2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36442-5E7C-4EFA-BC4B-C685D5831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628800"/>
            <a:ext cx="8396942" cy="30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98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60CD-6E79-4D36-8563-3F20DDF5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1B503-017C-4CF2-9E9D-62B0BBF080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3D84F-DC4C-4244-BF2B-7EACD4DCF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24" y="1507966"/>
            <a:ext cx="7956376" cy="51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Mr. McCormick – 6M</a:t>
            </a:r>
          </a:p>
          <a:p>
            <a:endParaRPr lang="en-GB" dirty="0"/>
          </a:p>
          <a:p>
            <a:r>
              <a:rPr lang="en-GB" dirty="0"/>
              <a:t>Mr. Shreeves – 6N</a:t>
            </a:r>
          </a:p>
          <a:p>
            <a:endParaRPr lang="en-GB" dirty="0"/>
          </a:p>
          <a:p>
            <a:r>
              <a:rPr lang="en-GB" dirty="0"/>
              <a:t>Ms. Madden – T.A.</a:t>
            </a:r>
          </a:p>
          <a:p>
            <a:endParaRPr lang="en-GB" dirty="0"/>
          </a:p>
          <a:p>
            <a:r>
              <a:rPr lang="en-GB" dirty="0"/>
              <a:t>Miss. Mitchell – T.A.</a:t>
            </a:r>
          </a:p>
        </p:txBody>
      </p:sp>
    </p:spTree>
    <p:extLst>
      <p:ext uri="{BB962C8B-B14F-4D97-AF65-F5344CB8AC3E}">
        <p14:creationId xmlns:p14="http://schemas.microsoft.com/office/powerpoint/2010/main" val="362216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0378B-09B4-4762-B825-5437A880F6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6F7F6-17DF-4E98-9B30-E8A4E1EDD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68"/>
          <a:stretch/>
        </p:blipFill>
        <p:spPr>
          <a:xfrm>
            <a:off x="251520" y="1628799"/>
            <a:ext cx="8584632" cy="43801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71F9932-B2A4-41B3-AF34-EC9B0D9C4123}"/>
              </a:ext>
            </a:extLst>
          </p:cNvPr>
          <p:cNvSpPr/>
          <p:nvPr/>
        </p:nvSpPr>
        <p:spPr>
          <a:xfrm>
            <a:off x="4572000" y="1772816"/>
            <a:ext cx="792088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803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KS2 SATS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09328"/>
            <a:ext cx="850392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Reading: 60 minutes </a:t>
            </a:r>
          </a:p>
          <a:p>
            <a:r>
              <a:rPr lang="en-GB" sz="2000" dirty="0"/>
              <a:t>SPAG: spellings and grammar</a:t>
            </a:r>
          </a:p>
          <a:p>
            <a:r>
              <a:rPr lang="en-GB" sz="2000" dirty="0"/>
              <a:t>Maths: 3 papers (1 arithmetic, 2 reasoning)</a:t>
            </a:r>
          </a:p>
          <a:p>
            <a:r>
              <a:rPr lang="en-GB" sz="2000" dirty="0"/>
              <a:t>Writing: teacher assessed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01D36C-EA9B-41B7-AAA0-AE477905F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16" y="987552"/>
            <a:ext cx="6756992" cy="37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47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CCB1-30B8-444B-B6BE-9C5FB189E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9E8BE-0689-439B-B7D3-50D0A49B88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We are pleased to announce that Activity Week can take place this year. The children will be offsite for 5 days, taking part in teambuilding challenges.</a:t>
            </a:r>
          </a:p>
          <a:p>
            <a:endParaRPr lang="en-GB" dirty="0"/>
          </a:p>
          <a:p>
            <a:r>
              <a:rPr lang="en-GB" dirty="0"/>
              <a:t>We are hoping this will take place on the week beginning 30</a:t>
            </a:r>
            <a:r>
              <a:rPr lang="en-GB" baseline="30000" dirty="0"/>
              <a:t>th</a:t>
            </a:r>
            <a:r>
              <a:rPr lang="en-GB" dirty="0"/>
              <a:t> June however we are awaiting confirmation. More information to follow. </a:t>
            </a:r>
          </a:p>
        </p:txBody>
      </p:sp>
    </p:spTree>
    <p:extLst>
      <p:ext uri="{BB962C8B-B14F-4D97-AF65-F5344CB8AC3E}">
        <p14:creationId xmlns:p14="http://schemas.microsoft.com/office/powerpoint/2010/main" val="4207464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6897-80EE-4967-B701-89A76059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Date for your Diaries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E8437-8D01-4CD7-B51E-C55959CECF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5495" y="1772816"/>
            <a:ext cx="7876905" cy="4248472"/>
          </a:xfrm>
        </p:spPr>
        <p:txBody>
          <a:bodyPr>
            <a:normAutofit fontScale="92500"/>
          </a:bodyPr>
          <a:lstStyle/>
          <a:p>
            <a:r>
              <a:rPr lang="en-GB" dirty="0"/>
              <a:t>INSET day - Monday 5</a:t>
            </a:r>
            <a:r>
              <a:rPr lang="en-GB" baseline="30000" dirty="0"/>
              <a:t>th</a:t>
            </a:r>
            <a:r>
              <a:rPr lang="en-GB" dirty="0"/>
              <a:t> November</a:t>
            </a:r>
          </a:p>
          <a:p>
            <a:endParaRPr lang="en-GB" dirty="0"/>
          </a:p>
          <a:p>
            <a:r>
              <a:rPr lang="en-GB" dirty="0"/>
              <a:t>Parent Conferences - Wednesday 23</a:t>
            </a:r>
            <a:r>
              <a:rPr lang="en-GB" baseline="30000" dirty="0"/>
              <a:t>rd</a:t>
            </a:r>
            <a:r>
              <a:rPr lang="en-GB" dirty="0"/>
              <a:t>  and Thursday 24</a:t>
            </a:r>
            <a:r>
              <a:rPr lang="en-GB" baseline="30000" dirty="0"/>
              <a:t>th</a:t>
            </a:r>
            <a:r>
              <a:rPr lang="en-GB" dirty="0"/>
              <a:t> October</a:t>
            </a:r>
          </a:p>
          <a:p>
            <a:endParaRPr lang="en-GB" dirty="0"/>
          </a:p>
          <a:p>
            <a:r>
              <a:rPr lang="en-GB" dirty="0"/>
              <a:t>Christmas Performance - Wednesday 18</a:t>
            </a:r>
            <a:r>
              <a:rPr lang="en-GB" baseline="30000" dirty="0"/>
              <a:t>th</a:t>
            </a:r>
            <a:r>
              <a:rPr lang="en-GB" dirty="0"/>
              <a:t> December</a:t>
            </a:r>
          </a:p>
          <a:p>
            <a:endParaRPr lang="en-GB" dirty="0"/>
          </a:p>
          <a:p>
            <a:r>
              <a:rPr lang="en-GB" dirty="0"/>
              <a:t>Unicorn Theatre: Pig Heart Boy - Wednesday 29</a:t>
            </a:r>
            <a:r>
              <a:rPr lang="en-GB" baseline="30000" dirty="0"/>
              <a:t>th</a:t>
            </a:r>
            <a:r>
              <a:rPr lang="en-GB" dirty="0"/>
              <a:t> January  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4263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the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Give you a better understanding of your child’s learning this term</a:t>
            </a:r>
          </a:p>
          <a:p>
            <a:r>
              <a:rPr lang="en-GB" dirty="0"/>
              <a:t>Share expectations</a:t>
            </a:r>
          </a:p>
          <a:p>
            <a:r>
              <a:rPr lang="en-GB" dirty="0"/>
              <a:t>Help parents/carers to feel empowered to support their children</a:t>
            </a:r>
          </a:p>
          <a:p>
            <a:r>
              <a:rPr lang="en-GB" dirty="0"/>
              <a:t>Give you the opportunity to ask questions</a:t>
            </a:r>
            <a:br>
              <a:rPr lang="en-GB" dirty="0"/>
            </a:br>
            <a:r>
              <a:rPr lang="en-GB" dirty="0"/>
              <a:t>The comment stream will be open and available for you to ask any questions throughout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00301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F013-4147-4144-AFA1-DB04A6AE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DEF0-7F45-4541-98E6-C6248853FE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Our school Christian values and 4 school rules are to show love, service, respect and courage.</a:t>
            </a:r>
          </a:p>
          <a:p>
            <a:r>
              <a:rPr lang="en-GB" dirty="0"/>
              <a:t>We are using a restorative justice approach - behaviour management focuses on the offender accepting responsibility for their behaviour and critiquing it; recognising the impact on others and actions that can be taken to restore relationships</a:t>
            </a:r>
          </a:p>
          <a:p>
            <a:r>
              <a:rPr lang="en-GB" dirty="0"/>
              <a:t>Home school agreement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8DCAB-1A31-4BBF-8988-02D7AA4BC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5330952"/>
            <a:ext cx="8534400" cy="11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7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F013-4147-4144-AFA1-DB04A6AE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DEF0-7F45-4541-98E6-C6248853FE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Restorative justice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7271B-455D-46BD-8C17-C593D38AD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97" y="1987677"/>
            <a:ext cx="6816830" cy="46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7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F013-4147-4144-AFA1-DB04A6AE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DEF0-7F45-4541-98E6-C6248853FE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If your child has 3 time outs in one day, they will earn a formal detention - you will receive a slip home notifying you in writing.</a:t>
            </a:r>
          </a:p>
          <a:p>
            <a:r>
              <a:rPr lang="en-GB" dirty="0"/>
              <a:t>3 time outs in 1 half term, you will receive a slip notifying you in writing.</a:t>
            </a:r>
          </a:p>
          <a:p>
            <a:r>
              <a:rPr lang="en-GB" dirty="0"/>
              <a:t>6 time outs in 1 half term, you will receive a phone call from class teacher.</a:t>
            </a:r>
          </a:p>
          <a:p>
            <a:r>
              <a:rPr lang="en-GB" dirty="0"/>
              <a:t>9 time outs in 1 half term, you will be invited to meet with class teacher to discuss behaviour plan.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09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F013-4147-4144-AFA1-DB04A6AE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Rewards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DEF0-7F45-4541-98E6-C6248853FE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House points for house championships</a:t>
            </a:r>
          </a:p>
          <a:p>
            <a:r>
              <a:rPr lang="en-GB" dirty="0"/>
              <a:t>Phase Achievement Assembly:</a:t>
            </a:r>
          </a:p>
          <a:p>
            <a:pPr marL="0" indent="0">
              <a:buNone/>
            </a:pPr>
            <a:r>
              <a:rPr lang="en-GB" dirty="0"/>
              <a:t>           - Arc awards</a:t>
            </a:r>
          </a:p>
          <a:p>
            <a:pPr marL="0" indent="0">
              <a:buNone/>
            </a:pPr>
            <a:r>
              <a:rPr lang="en-GB" dirty="0"/>
              <a:t>	- certificates</a:t>
            </a:r>
          </a:p>
          <a:p>
            <a:r>
              <a:rPr lang="en-GB" dirty="0"/>
              <a:t>Values record: </a:t>
            </a:r>
          </a:p>
          <a:p>
            <a:pPr marL="0" indent="0">
              <a:buNone/>
            </a:pPr>
            <a:r>
              <a:rPr lang="en-GB" dirty="0"/>
              <a:t>	- to earn a ‘half termly treat’</a:t>
            </a:r>
          </a:p>
          <a:p>
            <a:pPr marL="0" indent="0">
              <a:buNone/>
            </a:pPr>
            <a:r>
              <a:rPr lang="en-GB" dirty="0"/>
              <a:t>	- reward for individuals showing exceptional 		behaviour and showing 	4 house values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65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F013-4147-4144-AFA1-DB04A6AE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58952"/>
          </a:xfrm>
        </p:spPr>
        <p:txBody>
          <a:bodyPr/>
          <a:lstStyle/>
          <a:p>
            <a:r>
              <a:rPr lang="en-GB" dirty="0"/>
              <a:t>Uniform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221FA-7ECD-4351-962F-FE9518C43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78" t="54098" b="1"/>
          <a:stretch/>
        </p:blipFill>
        <p:spPr>
          <a:xfrm>
            <a:off x="251520" y="836712"/>
            <a:ext cx="4032448" cy="2353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110BF1-F1DD-4EF2-A21F-F053B05E7C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39" t="6986" r="8509" b="63070"/>
          <a:stretch/>
        </p:blipFill>
        <p:spPr>
          <a:xfrm>
            <a:off x="4355976" y="1596616"/>
            <a:ext cx="3496992" cy="158954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416D33-C7C3-4404-951B-62BDA78017C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1932" t="47897" r="1313"/>
          <a:stretch/>
        </p:blipFill>
        <p:spPr>
          <a:xfrm>
            <a:off x="251520" y="3250189"/>
            <a:ext cx="6696744" cy="2915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34A03A-7074-4F34-A6E4-FE94FCF0E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6245152"/>
            <a:ext cx="5616624" cy="407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BF7457-19A8-4C44-B416-A92714883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78" t="45674" r="30531" b="48709"/>
          <a:stretch/>
        </p:blipFill>
        <p:spPr>
          <a:xfrm>
            <a:off x="251521" y="548680"/>
            <a:ext cx="2088231" cy="28803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0371EE3-6F06-402F-BFF7-ABCEF37029E9}"/>
              </a:ext>
            </a:extLst>
          </p:cNvPr>
          <p:cNvSpPr/>
          <p:nvPr/>
        </p:nvSpPr>
        <p:spPr>
          <a:xfrm>
            <a:off x="179512" y="6165304"/>
            <a:ext cx="583264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09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D5FE-12B0-434B-9BF1-20BDDB5D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We Have a Uniform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8E7FE4-1DFA-4723-9F64-2A2B445AB2D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6185" y="1556792"/>
            <a:ext cx="849772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67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12593</TotalTime>
  <Words>770</Words>
  <Application>Microsoft Office PowerPoint</Application>
  <PresentationFormat>On-screen Show (4:3)</PresentationFormat>
  <Paragraphs>120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Georgia</vt:lpstr>
      <vt:lpstr>Wingdings</vt:lpstr>
      <vt:lpstr>Wingdings 2</vt:lpstr>
      <vt:lpstr>Civic</vt:lpstr>
      <vt:lpstr>Year Six Parents’  Zoom Meeting</vt:lpstr>
      <vt:lpstr>Introductions</vt:lpstr>
      <vt:lpstr>Aims of the meeting</vt:lpstr>
      <vt:lpstr>Behaviour</vt:lpstr>
      <vt:lpstr>Behaviour</vt:lpstr>
      <vt:lpstr>Behaviour</vt:lpstr>
      <vt:lpstr>Rewards Systems</vt:lpstr>
      <vt:lpstr>Uniform</vt:lpstr>
      <vt:lpstr>Why We Have a Uniform</vt:lpstr>
      <vt:lpstr>Homework - Reading</vt:lpstr>
      <vt:lpstr>Homework - spellings </vt:lpstr>
      <vt:lpstr>Homework - Maths</vt:lpstr>
      <vt:lpstr>Homework - writing</vt:lpstr>
      <vt:lpstr>Weekly Timetable</vt:lpstr>
      <vt:lpstr>The Core Subjects- Mathematics</vt:lpstr>
      <vt:lpstr>Maths Overview – White Rose</vt:lpstr>
      <vt:lpstr>The Core Subjects- English</vt:lpstr>
      <vt:lpstr>English Overview</vt:lpstr>
      <vt:lpstr>English Overview</vt:lpstr>
      <vt:lpstr>Curriculum Overview</vt:lpstr>
      <vt:lpstr>KS2 SATS</vt:lpstr>
      <vt:lpstr>Activity Week</vt:lpstr>
      <vt:lpstr>Date for your Diaries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Five and Six Parents’ Curriculum Meeting</dc:title>
  <dc:creator>Hugh Heneghan</dc:creator>
  <cp:lastModifiedBy>Robert Shreeves</cp:lastModifiedBy>
  <cp:revision>121</cp:revision>
  <cp:lastPrinted>2024-09-12T15:10:44Z</cp:lastPrinted>
  <dcterms:created xsi:type="dcterms:W3CDTF">2015-09-07T13:19:54Z</dcterms:created>
  <dcterms:modified xsi:type="dcterms:W3CDTF">2024-09-12T15:58:20Z</dcterms:modified>
</cp:coreProperties>
</file>