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29"/>
  </p:notesMasterIdLst>
  <p:sldIdLst>
    <p:sldId id="256" r:id="rId2"/>
    <p:sldId id="257" r:id="rId3"/>
    <p:sldId id="258" r:id="rId4"/>
    <p:sldId id="259" r:id="rId5"/>
    <p:sldId id="304" r:id="rId6"/>
    <p:sldId id="260" r:id="rId7"/>
    <p:sldId id="302" r:id="rId8"/>
    <p:sldId id="298" r:id="rId9"/>
    <p:sldId id="275" r:id="rId10"/>
    <p:sldId id="299" r:id="rId11"/>
    <p:sldId id="297" r:id="rId12"/>
    <p:sldId id="276" r:id="rId13"/>
    <p:sldId id="300" r:id="rId14"/>
    <p:sldId id="277" r:id="rId15"/>
    <p:sldId id="263" r:id="rId16"/>
    <p:sldId id="264" r:id="rId17"/>
    <p:sldId id="265" r:id="rId18"/>
    <p:sldId id="266" r:id="rId19"/>
    <p:sldId id="301" r:id="rId20"/>
    <p:sldId id="267" r:id="rId21"/>
    <p:sldId id="268" r:id="rId22"/>
    <p:sldId id="271" r:id="rId23"/>
    <p:sldId id="272" r:id="rId24"/>
    <p:sldId id="273" r:id="rId25"/>
    <p:sldId id="274" r:id="rId26"/>
    <p:sldId id="305" r:id="rId27"/>
    <p:sldId id="278" r:id="rId28"/>
  </p:sldIdLst>
  <p:sldSz cx="9144000" cy="5143500" type="screen16x9"/>
  <p:notesSz cx="6797675" cy="9926638"/>
  <p:embeddedFontLst>
    <p:embeddedFont>
      <p:font typeface="Boring Joined" pitchFamily="2" charset="0"/>
      <p:regular r:id="rId30"/>
    </p:embeddedFont>
    <p:embeddedFont>
      <p:font typeface="Calibri" panose="020F0502020204030204" pitchFamily="34" charset="0"/>
      <p:regular r:id="rId31"/>
      <p:bold r:id="rId32"/>
      <p:italic r:id="rId33"/>
      <p:boldItalic r:id="rId34"/>
    </p:embeddedFont>
    <p:embeddedFont>
      <p:font typeface="Roboto" panose="02000000000000000000" pitchFamily="2" charset="0"/>
      <p:regular r:id="rId35"/>
      <p:bold r:id="rId36"/>
      <p:italic r:id="rId37"/>
      <p:boldItalic r:id="rId38"/>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8350" autoAdjust="0"/>
    <p:restoredTop sz="94660"/>
  </p:normalViewPr>
  <p:slideViewPr>
    <p:cSldViewPr snapToGrid="0">
      <p:cViewPr varScale="1">
        <p:scale>
          <a:sx n="116" d="100"/>
          <a:sy n="116" d="100"/>
        </p:scale>
        <p:origin x="126" y="390"/>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21" Type="http://schemas.openxmlformats.org/officeDocument/2006/relationships/slide" Target="slides/slide20.xml"/><Relationship Id="rId34" Type="http://schemas.openxmlformats.org/officeDocument/2006/relationships/font" Target="fonts/font5.fntdata"/><Relationship Id="rId42"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3.fntdata"/><Relationship Id="rId37" Type="http://schemas.openxmlformats.org/officeDocument/2006/relationships/font" Target="fonts/font8.fntdata"/><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7.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2.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font" Target="fonts/font1.fntdata"/><Relationship Id="rId35" Type="http://schemas.openxmlformats.org/officeDocument/2006/relationships/font" Target="fonts/font6.fntdata"/><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4.fntdata"/><Relationship Id="rId38" Type="http://schemas.openxmlformats.org/officeDocument/2006/relationships/font" Target="fonts/font9.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90488" y="744538"/>
            <a:ext cx="6616700" cy="3722687"/>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79768" y="4715153"/>
            <a:ext cx="5438140" cy="4466987"/>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
        <p:cNvGrpSpPr/>
        <p:nvPr/>
      </p:nvGrpSpPr>
      <p:grpSpPr>
        <a:xfrm>
          <a:off x="0" y="0"/>
          <a:ext cx="0" cy="0"/>
          <a:chOff x="0" y="0"/>
          <a:chExt cx="0" cy="0"/>
        </a:xfrm>
      </p:grpSpPr>
      <p:sp>
        <p:nvSpPr>
          <p:cNvPr id="64" name="Google Shape;64;p:notes"/>
          <p:cNvSpPr>
            <a:spLocks noGrp="1" noRot="1" noChangeAspect="1"/>
          </p:cNvSpPr>
          <p:nvPr>
            <p:ph type="sldImg" idx="2"/>
          </p:nvPr>
        </p:nvSpPr>
        <p:spPr>
          <a:xfrm>
            <a:off x="90488" y="744538"/>
            <a:ext cx="6616700" cy="3722687"/>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5" name="Google Shape;65;p:notes"/>
          <p:cNvSpPr txBox="1">
            <a:spLocks noGrp="1"/>
          </p:cNvSpPr>
          <p:nvPr>
            <p:ph type="body" idx="1"/>
          </p:nvPr>
        </p:nvSpPr>
        <p:spPr>
          <a:xfrm>
            <a:off x="679768" y="4715153"/>
            <a:ext cx="5438140" cy="4466987"/>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9"/>
        <p:cNvGrpSpPr/>
        <p:nvPr/>
      </p:nvGrpSpPr>
      <p:grpSpPr>
        <a:xfrm>
          <a:off x="0" y="0"/>
          <a:ext cx="0" cy="0"/>
          <a:chOff x="0" y="0"/>
          <a:chExt cx="0" cy="0"/>
        </a:xfrm>
      </p:grpSpPr>
      <p:sp>
        <p:nvSpPr>
          <p:cNvPr id="200" name="Google Shape;200;gf4b3ab560b_0_151:notes"/>
          <p:cNvSpPr>
            <a:spLocks noGrp="1" noRot="1" noChangeAspect="1"/>
          </p:cNvSpPr>
          <p:nvPr>
            <p:ph type="sldImg" idx="2"/>
          </p:nvPr>
        </p:nvSpPr>
        <p:spPr>
          <a:xfrm>
            <a:off x="90488" y="744538"/>
            <a:ext cx="6616700" cy="3722687"/>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1" name="Google Shape;201;gf4b3ab560b_0_151:notes"/>
          <p:cNvSpPr txBox="1">
            <a:spLocks noGrp="1"/>
          </p:cNvSpPr>
          <p:nvPr>
            <p:ph type="body" idx="1"/>
          </p:nvPr>
        </p:nvSpPr>
        <p:spPr>
          <a:xfrm>
            <a:off x="679768" y="4715153"/>
            <a:ext cx="5438140" cy="4466987"/>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61488810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9"/>
        <p:cNvGrpSpPr/>
        <p:nvPr/>
      </p:nvGrpSpPr>
      <p:grpSpPr>
        <a:xfrm>
          <a:off x="0" y="0"/>
          <a:ext cx="0" cy="0"/>
          <a:chOff x="0" y="0"/>
          <a:chExt cx="0" cy="0"/>
        </a:xfrm>
      </p:grpSpPr>
      <p:sp>
        <p:nvSpPr>
          <p:cNvPr id="200" name="Google Shape;200;gf4b3ab560b_0_151:notes"/>
          <p:cNvSpPr>
            <a:spLocks noGrp="1" noRot="1" noChangeAspect="1"/>
          </p:cNvSpPr>
          <p:nvPr>
            <p:ph type="sldImg" idx="2"/>
          </p:nvPr>
        </p:nvSpPr>
        <p:spPr>
          <a:xfrm>
            <a:off x="90488" y="744538"/>
            <a:ext cx="6616700" cy="3722687"/>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1" name="Google Shape;201;gf4b3ab560b_0_151:notes"/>
          <p:cNvSpPr txBox="1">
            <a:spLocks noGrp="1"/>
          </p:cNvSpPr>
          <p:nvPr>
            <p:ph type="body" idx="1"/>
          </p:nvPr>
        </p:nvSpPr>
        <p:spPr>
          <a:xfrm>
            <a:off x="679768" y="4715153"/>
            <a:ext cx="5438140" cy="4466987"/>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42964926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7"/>
        <p:cNvGrpSpPr/>
        <p:nvPr/>
      </p:nvGrpSpPr>
      <p:grpSpPr>
        <a:xfrm>
          <a:off x="0" y="0"/>
          <a:ext cx="0" cy="0"/>
          <a:chOff x="0" y="0"/>
          <a:chExt cx="0" cy="0"/>
        </a:xfrm>
      </p:grpSpPr>
      <p:sp>
        <p:nvSpPr>
          <p:cNvPr id="208" name="Google Shape;208;gf4b3ab560b_0_155:notes"/>
          <p:cNvSpPr>
            <a:spLocks noGrp="1" noRot="1" noChangeAspect="1"/>
          </p:cNvSpPr>
          <p:nvPr>
            <p:ph type="sldImg" idx="2"/>
          </p:nvPr>
        </p:nvSpPr>
        <p:spPr>
          <a:xfrm>
            <a:off x="90488" y="744538"/>
            <a:ext cx="6616700" cy="3722687"/>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9" name="Google Shape;209;gf4b3ab560b_0_155:notes"/>
          <p:cNvSpPr txBox="1">
            <a:spLocks noGrp="1"/>
          </p:cNvSpPr>
          <p:nvPr>
            <p:ph type="body" idx="1"/>
          </p:nvPr>
        </p:nvSpPr>
        <p:spPr>
          <a:xfrm>
            <a:off x="679768" y="4715153"/>
            <a:ext cx="5438140" cy="4466987"/>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0481231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7"/>
        <p:cNvGrpSpPr/>
        <p:nvPr/>
      </p:nvGrpSpPr>
      <p:grpSpPr>
        <a:xfrm>
          <a:off x="0" y="0"/>
          <a:ext cx="0" cy="0"/>
          <a:chOff x="0" y="0"/>
          <a:chExt cx="0" cy="0"/>
        </a:xfrm>
      </p:grpSpPr>
      <p:sp>
        <p:nvSpPr>
          <p:cNvPr id="208" name="Google Shape;208;gf4b3ab560b_0_155:notes"/>
          <p:cNvSpPr>
            <a:spLocks noGrp="1" noRot="1" noChangeAspect="1"/>
          </p:cNvSpPr>
          <p:nvPr>
            <p:ph type="sldImg" idx="2"/>
          </p:nvPr>
        </p:nvSpPr>
        <p:spPr>
          <a:xfrm>
            <a:off x="90488" y="744538"/>
            <a:ext cx="6616700" cy="3722687"/>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9" name="Google Shape;209;gf4b3ab560b_0_155:notes"/>
          <p:cNvSpPr txBox="1">
            <a:spLocks noGrp="1"/>
          </p:cNvSpPr>
          <p:nvPr>
            <p:ph type="body" idx="1"/>
          </p:nvPr>
        </p:nvSpPr>
        <p:spPr>
          <a:xfrm>
            <a:off x="679768" y="4715153"/>
            <a:ext cx="5438140" cy="4466987"/>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50104468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4"/>
        <p:cNvGrpSpPr/>
        <p:nvPr/>
      </p:nvGrpSpPr>
      <p:grpSpPr>
        <a:xfrm>
          <a:off x="0" y="0"/>
          <a:ext cx="0" cy="0"/>
          <a:chOff x="0" y="0"/>
          <a:chExt cx="0" cy="0"/>
        </a:xfrm>
      </p:grpSpPr>
      <p:sp>
        <p:nvSpPr>
          <p:cNvPr id="215" name="Google Shape;215;geff57b47be_0_13:notes"/>
          <p:cNvSpPr>
            <a:spLocks noGrp="1" noRot="1" noChangeAspect="1"/>
          </p:cNvSpPr>
          <p:nvPr>
            <p:ph type="sldImg" idx="2"/>
          </p:nvPr>
        </p:nvSpPr>
        <p:spPr>
          <a:xfrm>
            <a:off x="90488" y="744538"/>
            <a:ext cx="6616700" cy="3722687"/>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6" name="Google Shape;216;geff57b47be_0_13:notes"/>
          <p:cNvSpPr txBox="1">
            <a:spLocks noGrp="1"/>
          </p:cNvSpPr>
          <p:nvPr>
            <p:ph type="body" idx="1"/>
          </p:nvPr>
        </p:nvSpPr>
        <p:spPr>
          <a:xfrm>
            <a:off x="679768" y="4715153"/>
            <a:ext cx="5438140" cy="4466987"/>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71474518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2"/>
        <p:cNvGrpSpPr/>
        <p:nvPr/>
      </p:nvGrpSpPr>
      <p:grpSpPr>
        <a:xfrm>
          <a:off x="0" y="0"/>
          <a:ext cx="0" cy="0"/>
          <a:chOff x="0" y="0"/>
          <a:chExt cx="0" cy="0"/>
        </a:xfrm>
      </p:grpSpPr>
      <p:sp>
        <p:nvSpPr>
          <p:cNvPr id="113" name="Google Shape;113;gf4b3ab560b_0_69:notes"/>
          <p:cNvSpPr>
            <a:spLocks noGrp="1" noRot="1" noChangeAspect="1"/>
          </p:cNvSpPr>
          <p:nvPr>
            <p:ph type="sldImg" idx="2"/>
          </p:nvPr>
        </p:nvSpPr>
        <p:spPr>
          <a:xfrm>
            <a:off x="90488" y="744538"/>
            <a:ext cx="6616700" cy="3722687"/>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4" name="Google Shape;114;gf4b3ab560b_0_69:notes"/>
          <p:cNvSpPr txBox="1">
            <a:spLocks noGrp="1"/>
          </p:cNvSpPr>
          <p:nvPr>
            <p:ph type="body" idx="1"/>
          </p:nvPr>
        </p:nvSpPr>
        <p:spPr>
          <a:xfrm>
            <a:off x="679768" y="4715153"/>
            <a:ext cx="5438140" cy="4466987"/>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
        <p:cNvGrpSpPr/>
        <p:nvPr/>
      </p:nvGrpSpPr>
      <p:grpSpPr>
        <a:xfrm>
          <a:off x="0" y="0"/>
          <a:ext cx="0" cy="0"/>
          <a:chOff x="0" y="0"/>
          <a:chExt cx="0" cy="0"/>
        </a:xfrm>
      </p:grpSpPr>
      <p:sp>
        <p:nvSpPr>
          <p:cNvPr id="121" name="Google Shape;121;gf4b3ab560b_0_127:notes"/>
          <p:cNvSpPr>
            <a:spLocks noGrp="1" noRot="1" noChangeAspect="1"/>
          </p:cNvSpPr>
          <p:nvPr>
            <p:ph type="sldImg" idx="2"/>
          </p:nvPr>
        </p:nvSpPr>
        <p:spPr>
          <a:xfrm>
            <a:off x="90488" y="744538"/>
            <a:ext cx="6616700" cy="3722687"/>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2" name="Google Shape;122;gf4b3ab560b_0_127:notes"/>
          <p:cNvSpPr txBox="1">
            <a:spLocks noGrp="1"/>
          </p:cNvSpPr>
          <p:nvPr>
            <p:ph type="body" idx="1"/>
          </p:nvPr>
        </p:nvSpPr>
        <p:spPr>
          <a:xfrm>
            <a:off x="679768" y="4715153"/>
            <a:ext cx="5438140" cy="4466987"/>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7"/>
        <p:cNvGrpSpPr/>
        <p:nvPr/>
      </p:nvGrpSpPr>
      <p:grpSpPr>
        <a:xfrm>
          <a:off x="0" y="0"/>
          <a:ext cx="0" cy="0"/>
          <a:chOff x="0" y="0"/>
          <a:chExt cx="0" cy="0"/>
        </a:xfrm>
      </p:grpSpPr>
      <p:sp>
        <p:nvSpPr>
          <p:cNvPr id="128" name="Google Shape;128;gf4b3ab560b_0_76:notes"/>
          <p:cNvSpPr>
            <a:spLocks noGrp="1" noRot="1" noChangeAspect="1"/>
          </p:cNvSpPr>
          <p:nvPr>
            <p:ph type="sldImg" idx="2"/>
          </p:nvPr>
        </p:nvSpPr>
        <p:spPr>
          <a:xfrm>
            <a:off x="90488" y="744538"/>
            <a:ext cx="6616700" cy="3722687"/>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9" name="Google Shape;129;gf4b3ab560b_0_76:notes"/>
          <p:cNvSpPr txBox="1">
            <a:spLocks noGrp="1"/>
          </p:cNvSpPr>
          <p:nvPr>
            <p:ph type="body" idx="1"/>
          </p:nvPr>
        </p:nvSpPr>
        <p:spPr>
          <a:xfrm>
            <a:off x="679768" y="4715153"/>
            <a:ext cx="5438140" cy="4466987"/>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5"/>
        <p:cNvGrpSpPr/>
        <p:nvPr/>
      </p:nvGrpSpPr>
      <p:grpSpPr>
        <a:xfrm>
          <a:off x="0" y="0"/>
          <a:ext cx="0" cy="0"/>
          <a:chOff x="0" y="0"/>
          <a:chExt cx="0" cy="0"/>
        </a:xfrm>
      </p:grpSpPr>
      <p:sp>
        <p:nvSpPr>
          <p:cNvPr id="136" name="Google Shape;136;gf4b3ab560b_0_103:notes"/>
          <p:cNvSpPr>
            <a:spLocks noGrp="1" noRot="1" noChangeAspect="1"/>
          </p:cNvSpPr>
          <p:nvPr>
            <p:ph type="sldImg" idx="2"/>
          </p:nvPr>
        </p:nvSpPr>
        <p:spPr>
          <a:xfrm>
            <a:off x="90488" y="744538"/>
            <a:ext cx="6616700" cy="3722687"/>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7" name="Google Shape;137;gf4b3ab560b_0_103:notes"/>
          <p:cNvSpPr txBox="1">
            <a:spLocks noGrp="1"/>
          </p:cNvSpPr>
          <p:nvPr>
            <p:ph type="body" idx="1"/>
          </p:nvPr>
        </p:nvSpPr>
        <p:spPr>
          <a:xfrm>
            <a:off x="679768" y="4715153"/>
            <a:ext cx="5438140" cy="4466987"/>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5"/>
        <p:cNvGrpSpPr/>
        <p:nvPr/>
      </p:nvGrpSpPr>
      <p:grpSpPr>
        <a:xfrm>
          <a:off x="0" y="0"/>
          <a:ext cx="0" cy="0"/>
          <a:chOff x="0" y="0"/>
          <a:chExt cx="0" cy="0"/>
        </a:xfrm>
      </p:grpSpPr>
      <p:sp>
        <p:nvSpPr>
          <p:cNvPr id="136" name="Google Shape;136;gf4b3ab560b_0_103:notes"/>
          <p:cNvSpPr>
            <a:spLocks noGrp="1" noRot="1" noChangeAspect="1"/>
          </p:cNvSpPr>
          <p:nvPr>
            <p:ph type="sldImg" idx="2"/>
          </p:nvPr>
        </p:nvSpPr>
        <p:spPr>
          <a:xfrm>
            <a:off x="90488" y="744538"/>
            <a:ext cx="6616700" cy="3722687"/>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7" name="Google Shape;137;gf4b3ab560b_0_103:notes"/>
          <p:cNvSpPr txBox="1">
            <a:spLocks noGrp="1"/>
          </p:cNvSpPr>
          <p:nvPr>
            <p:ph type="body" idx="1"/>
          </p:nvPr>
        </p:nvSpPr>
        <p:spPr>
          <a:xfrm>
            <a:off x="679768" y="4715153"/>
            <a:ext cx="5438140" cy="4466987"/>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57478269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
        <p:cNvGrpSpPr/>
        <p:nvPr/>
      </p:nvGrpSpPr>
      <p:grpSpPr>
        <a:xfrm>
          <a:off x="0" y="0"/>
          <a:ext cx="0" cy="0"/>
          <a:chOff x="0" y="0"/>
          <a:chExt cx="0" cy="0"/>
        </a:xfrm>
      </p:grpSpPr>
      <p:sp>
        <p:nvSpPr>
          <p:cNvPr id="72" name="Google Shape;72;gf4b3ab560b_0_58:notes"/>
          <p:cNvSpPr>
            <a:spLocks noGrp="1" noRot="1" noChangeAspect="1"/>
          </p:cNvSpPr>
          <p:nvPr>
            <p:ph type="sldImg" idx="2"/>
          </p:nvPr>
        </p:nvSpPr>
        <p:spPr>
          <a:xfrm>
            <a:off x="90488" y="744538"/>
            <a:ext cx="6616700" cy="3722687"/>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3" name="Google Shape;73;gf4b3ab560b_0_58:notes"/>
          <p:cNvSpPr txBox="1">
            <a:spLocks noGrp="1"/>
          </p:cNvSpPr>
          <p:nvPr>
            <p:ph type="body" idx="1"/>
          </p:nvPr>
        </p:nvSpPr>
        <p:spPr>
          <a:xfrm>
            <a:off x="679768" y="4715153"/>
            <a:ext cx="5438140" cy="4466987"/>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3"/>
        <p:cNvGrpSpPr/>
        <p:nvPr/>
      </p:nvGrpSpPr>
      <p:grpSpPr>
        <a:xfrm>
          <a:off x="0" y="0"/>
          <a:ext cx="0" cy="0"/>
          <a:chOff x="0" y="0"/>
          <a:chExt cx="0" cy="0"/>
        </a:xfrm>
      </p:grpSpPr>
      <p:sp>
        <p:nvSpPr>
          <p:cNvPr id="144" name="Google Shape;144;gf4b3ab560b_0_110:notes"/>
          <p:cNvSpPr>
            <a:spLocks noGrp="1" noRot="1" noChangeAspect="1"/>
          </p:cNvSpPr>
          <p:nvPr>
            <p:ph type="sldImg" idx="2"/>
          </p:nvPr>
        </p:nvSpPr>
        <p:spPr>
          <a:xfrm>
            <a:off x="90488" y="744538"/>
            <a:ext cx="6616700" cy="3722687"/>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5" name="Google Shape;145;gf4b3ab560b_0_110:notes"/>
          <p:cNvSpPr txBox="1">
            <a:spLocks noGrp="1"/>
          </p:cNvSpPr>
          <p:nvPr>
            <p:ph type="body" idx="1"/>
          </p:nvPr>
        </p:nvSpPr>
        <p:spPr>
          <a:xfrm>
            <a:off x="679768" y="4715153"/>
            <a:ext cx="5438140" cy="4466987"/>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1"/>
        <p:cNvGrpSpPr/>
        <p:nvPr/>
      </p:nvGrpSpPr>
      <p:grpSpPr>
        <a:xfrm>
          <a:off x="0" y="0"/>
          <a:ext cx="0" cy="0"/>
          <a:chOff x="0" y="0"/>
          <a:chExt cx="0" cy="0"/>
        </a:xfrm>
      </p:grpSpPr>
      <p:sp>
        <p:nvSpPr>
          <p:cNvPr id="152" name="Google Shape;152;gf4b3ab560b_0_97:notes"/>
          <p:cNvSpPr>
            <a:spLocks noGrp="1" noRot="1" noChangeAspect="1"/>
          </p:cNvSpPr>
          <p:nvPr>
            <p:ph type="sldImg" idx="2"/>
          </p:nvPr>
        </p:nvSpPr>
        <p:spPr>
          <a:xfrm>
            <a:off x="90488" y="744538"/>
            <a:ext cx="6616700" cy="3722687"/>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3" name="Google Shape;153;gf4b3ab560b_0_97:notes"/>
          <p:cNvSpPr txBox="1">
            <a:spLocks noGrp="1"/>
          </p:cNvSpPr>
          <p:nvPr>
            <p:ph type="body" idx="1"/>
          </p:nvPr>
        </p:nvSpPr>
        <p:spPr>
          <a:xfrm>
            <a:off x="679768" y="4715153"/>
            <a:ext cx="5438140" cy="4466987"/>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1"/>
        <p:cNvGrpSpPr/>
        <p:nvPr/>
      </p:nvGrpSpPr>
      <p:grpSpPr>
        <a:xfrm>
          <a:off x="0" y="0"/>
          <a:ext cx="0" cy="0"/>
          <a:chOff x="0" y="0"/>
          <a:chExt cx="0" cy="0"/>
        </a:xfrm>
      </p:grpSpPr>
      <p:sp>
        <p:nvSpPr>
          <p:cNvPr id="172" name="Google Shape;172;gf4b3ab560b_0_92:notes"/>
          <p:cNvSpPr>
            <a:spLocks noGrp="1" noRot="1" noChangeAspect="1"/>
          </p:cNvSpPr>
          <p:nvPr>
            <p:ph type="sldImg" idx="2"/>
          </p:nvPr>
        </p:nvSpPr>
        <p:spPr>
          <a:xfrm>
            <a:off x="90488" y="744538"/>
            <a:ext cx="6616700" cy="3722687"/>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3" name="Google Shape;173;gf4b3ab560b_0_92:notes"/>
          <p:cNvSpPr txBox="1">
            <a:spLocks noGrp="1"/>
          </p:cNvSpPr>
          <p:nvPr>
            <p:ph type="body" idx="1"/>
          </p:nvPr>
        </p:nvSpPr>
        <p:spPr>
          <a:xfrm>
            <a:off x="679768" y="4715153"/>
            <a:ext cx="5438140" cy="4466987"/>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8"/>
        <p:cNvGrpSpPr/>
        <p:nvPr/>
      </p:nvGrpSpPr>
      <p:grpSpPr>
        <a:xfrm>
          <a:off x="0" y="0"/>
          <a:ext cx="0" cy="0"/>
          <a:chOff x="0" y="0"/>
          <a:chExt cx="0" cy="0"/>
        </a:xfrm>
      </p:grpSpPr>
      <p:sp>
        <p:nvSpPr>
          <p:cNvPr id="179" name="Google Shape;179;gf4b3ab560b_0_117:notes"/>
          <p:cNvSpPr>
            <a:spLocks noGrp="1" noRot="1" noChangeAspect="1"/>
          </p:cNvSpPr>
          <p:nvPr>
            <p:ph type="sldImg" idx="2"/>
          </p:nvPr>
        </p:nvSpPr>
        <p:spPr>
          <a:xfrm>
            <a:off x="90488" y="744538"/>
            <a:ext cx="6616700" cy="3722687"/>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0" name="Google Shape;180;gf4b3ab560b_0_117:notes"/>
          <p:cNvSpPr txBox="1">
            <a:spLocks noGrp="1"/>
          </p:cNvSpPr>
          <p:nvPr>
            <p:ph type="body" idx="1"/>
          </p:nvPr>
        </p:nvSpPr>
        <p:spPr>
          <a:xfrm>
            <a:off x="679768" y="4715153"/>
            <a:ext cx="5438140" cy="4466987"/>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6"/>
        <p:cNvGrpSpPr/>
        <p:nvPr/>
      </p:nvGrpSpPr>
      <p:grpSpPr>
        <a:xfrm>
          <a:off x="0" y="0"/>
          <a:ext cx="0" cy="0"/>
          <a:chOff x="0" y="0"/>
          <a:chExt cx="0" cy="0"/>
        </a:xfrm>
      </p:grpSpPr>
      <p:sp>
        <p:nvSpPr>
          <p:cNvPr id="187" name="Google Shape;187;gf4b3ab560b_0_122:notes"/>
          <p:cNvSpPr>
            <a:spLocks noGrp="1" noRot="1" noChangeAspect="1"/>
          </p:cNvSpPr>
          <p:nvPr>
            <p:ph type="sldImg" idx="2"/>
          </p:nvPr>
        </p:nvSpPr>
        <p:spPr>
          <a:xfrm>
            <a:off x="90488" y="744538"/>
            <a:ext cx="6616700" cy="3722687"/>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8" name="Google Shape;188;gf4b3ab560b_0_122:notes"/>
          <p:cNvSpPr txBox="1">
            <a:spLocks noGrp="1"/>
          </p:cNvSpPr>
          <p:nvPr>
            <p:ph type="body" idx="1"/>
          </p:nvPr>
        </p:nvSpPr>
        <p:spPr>
          <a:xfrm>
            <a:off x="679768" y="4715153"/>
            <a:ext cx="5438140" cy="4466987"/>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2"/>
        <p:cNvGrpSpPr/>
        <p:nvPr/>
      </p:nvGrpSpPr>
      <p:grpSpPr>
        <a:xfrm>
          <a:off x="0" y="0"/>
          <a:ext cx="0" cy="0"/>
          <a:chOff x="0" y="0"/>
          <a:chExt cx="0" cy="0"/>
        </a:xfrm>
      </p:grpSpPr>
      <p:sp>
        <p:nvSpPr>
          <p:cNvPr id="193" name="Google Shape;193;gf4b3ab560b_0_134:notes"/>
          <p:cNvSpPr>
            <a:spLocks noGrp="1" noRot="1" noChangeAspect="1"/>
          </p:cNvSpPr>
          <p:nvPr>
            <p:ph type="sldImg" idx="2"/>
          </p:nvPr>
        </p:nvSpPr>
        <p:spPr>
          <a:xfrm>
            <a:off x="90488" y="744538"/>
            <a:ext cx="6616700" cy="3722687"/>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4" name="Google Shape;194;gf4b3ab560b_0_134:notes"/>
          <p:cNvSpPr txBox="1">
            <a:spLocks noGrp="1"/>
          </p:cNvSpPr>
          <p:nvPr>
            <p:ph type="body" idx="1"/>
          </p:nvPr>
        </p:nvSpPr>
        <p:spPr>
          <a:xfrm>
            <a:off x="679768" y="4715153"/>
            <a:ext cx="5438140" cy="4466987"/>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3"/>
        <p:cNvGrpSpPr/>
        <p:nvPr/>
      </p:nvGrpSpPr>
      <p:grpSpPr>
        <a:xfrm>
          <a:off x="0" y="0"/>
          <a:ext cx="0" cy="0"/>
          <a:chOff x="0" y="0"/>
          <a:chExt cx="0" cy="0"/>
        </a:xfrm>
      </p:grpSpPr>
      <p:sp>
        <p:nvSpPr>
          <p:cNvPr id="184" name="Google Shape;184;geff57b47be_0_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5" name="Google Shape;185;geff57b47be_0_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0"/>
        <p:cNvGrpSpPr/>
        <p:nvPr/>
      </p:nvGrpSpPr>
      <p:grpSpPr>
        <a:xfrm>
          <a:off x="0" y="0"/>
          <a:ext cx="0" cy="0"/>
          <a:chOff x="0" y="0"/>
          <a:chExt cx="0" cy="0"/>
        </a:xfrm>
      </p:grpSpPr>
      <p:sp>
        <p:nvSpPr>
          <p:cNvPr id="191" name="Google Shape;191;g15786de9890_0_2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2" name="Google Shape;192;g15786de9890_0_2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97317363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
        <p:cNvGrpSpPr/>
        <p:nvPr/>
      </p:nvGrpSpPr>
      <p:grpSpPr>
        <a:xfrm>
          <a:off x="0" y="0"/>
          <a:ext cx="0" cy="0"/>
          <a:chOff x="0" y="0"/>
          <a:chExt cx="0" cy="0"/>
        </a:xfrm>
      </p:grpSpPr>
      <p:sp>
        <p:nvSpPr>
          <p:cNvPr id="78" name="Google Shape;78;gf4b3ab560b_0_64:notes"/>
          <p:cNvSpPr>
            <a:spLocks noGrp="1" noRot="1" noChangeAspect="1"/>
          </p:cNvSpPr>
          <p:nvPr>
            <p:ph type="sldImg" idx="2"/>
          </p:nvPr>
        </p:nvSpPr>
        <p:spPr>
          <a:xfrm>
            <a:off x="90488" y="744538"/>
            <a:ext cx="6616700" cy="3722687"/>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9" name="Google Shape;79;gf4b3ab560b_0_64:notes"/>
          <p:cNvSpPr txBox="1">
            <a:spLocks noGrp="1"/>
          </p:cNvSpPr>
          <p:nvPr>
            <p:ph type="body" idx="1"/>
          </p:nvPr>
        </p:nvSpPr>
        <p:spPr>
          <a:xfrm>
            <a:off x="679768" y="4715153"/>
            <a:ext cx="5438140" cy="4466987"/>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gf571705c8b_0_0:notes"/>
          <p:cNvSpPr>
            <a:spLocks noGrp="1" noRot="1" noChangeAspect="1"/>
          </p:cNvSpPr>
          <p:nvPr>
            <p:ph type="sldImg" idx="2"/>
          </p:nvPr>
        </p:nvSpPr>
        <p:spPr>
          <a:xfrm>
            <a:off x="90488" y="744538"/>
            <a:ext cx="6616700" cy="3722687"/>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6" name="Google Shape;86;gf571705c8b_0_0:notes"/>
          <p:cNvSpPr txBox="1">
            <a:spLocks noGrp="1"/>
          </p:cNvSpPr>
          <p:nvPr>
            <p:ph type="body" idx="1"/>
          </p:nvPr>
        </p:nvSpPr>
        <p:spPr>
          <a:xfrm>
            <a:off x="679768" y="4715153"/>
            <a:ext cx="5438140" cy="4466987"/>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2"/>
        <p:cNvGrpSpPr/>
        <p:nvPr/>
      </p:nvGrpSpPr>
      <p:grpSpPr>
        <a:xfrm>
          <a:off x="0" y="0"/>
          <a:ext cx="0" cy="0"/>
          <a:chOff x="0" y="0"/>
          <a:chExt cx="0" cy="0"/>
        </a:xfrm>
      </p:grpSpPr>
      <p:sp>
        <p:nvSpPr>
          <p:cNvPr id="163" name="Google Shape;163;gf4b3ab560b_0_14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4" name="Google Shape;164;gf4b3ab560b_0_14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54458323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
        <p:cNvGrpSpPr/>
        <p:nvPr/>
      </p:nvGrpSpPr>
      <p:grpSpPr>
        <a:xfrm>
          <a:off x="0" y="0"/>
          <a:ext cx="0" cy="0"/>
          <a:chOff x="0" y="0"/>
          <a:chExt cx="0" cy="0"/>
        </a:xfrm>
      </p:grpSpPr>
      <p:sp>
        <p:nvSpPr>
          <p:cNvPr id="93" name="Google Shape;93;gf571705c8b_0_6:notes"/>
          <p:cNvSpPr>
            <a:spLocks noGrp="1" noRot="1" noChangeAspect="1"/>
          </p:cNvSpPr>
          <p:nvPr>
            <p:ph type="sldImg" idx="2"/>
          </p:nvPr>
        </p:nvSpPr>
        <p:spPr>
          <a:xfrm>
            <a:off x="90488" y="744538"/>
            <a:ext cx="6616700" cy="3722687"/>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4" name="Google Shape;94;gf571705c8b_0_6:notes"/>
          <p:cNvSpPr txBox="1">
            <a:spLocks noGrp="1"/>
          </p:cNvSpPr>
          <p:nvPr>
            <p:ph type="body" idx="1"/>
          </p:nvPr>
        </p:nvSpPr>
        <p:spPr>
          <a:xfrm>
            <a:off x="679768" y="4715153"/>
            <a:ext cx="5438140" cy="4466987"/>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
        <p:cNvGrpSpPr/>
        <p:nvPr/>
      </p:nvGrpSpPr>
      <p:grpSpPr>
        <a:xfrm>
          <a:off x="0" y="0"/>
          <a:ext cx="0" cy="0"/>
          <a:chOff x="0" y="0"/>
          <a:chExt cx="0" cy="0"/>
        </a:xfrm>
      </p:grpSpPr>
      <p:sp>
        <p:nvSpPr>
          <p:cNvPr id="93" name="Google Shape;93;gf571705c8b_0_6:notes"/>
          <p:cNvSpPr>
            <a:spLocks noGrp="1" noRot="1" noChangeAspect="1"/>
          </p:cNvSpPr>
          <p:nvPr>
            <p:ph type="sldImg" idx="2"/>
          </p:nvPr>
        </p:nvSpPr>
        <p:spPr>
          <a:xfrm>
            <a:off x="90488" y="744538"/>
            <a:ext cx="6616700" cy="3722687"/>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4" name="Google Shape;94;gf571705c8b_0_6:notes"/>
          <p:cNvSpPr txBox="1">
            <a:spLocks noGrp="1"/>
          </p:cNvSpPr>
          <p:nvPr>
            <p:ph type="body" idx="1"/>
          </p:nvPr>
        </p:nvSpPr>
        <p:spPr>
          <a:xfrm>
            <a:off x="679768" y="4715153"/>
            <a:ext cx="5438140" cy="4466987"/>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03229052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
        <p:cNvGrpSpPr/>
        <p:nvPr/>
      </p:nvGrpSpPr>
      <p:grpSpPr>
        <a:xfrm>
          <a:off x="0" y="0"/>
          <a:ext cx="0" cy="0"/>
          <a:chOff x="0" y="0"/>
          <a:chExt cx="0" cy="0"/>
        </a:xfrm>
      </p:grpSpPr>
      <p:sp>
        <p:nvSpPr>
          <p:cNvPr id="101" name="Google Shape;101;gf5e66bc4f1_0_0:notes"/>
          <p:cNvSpPr>
            <a:spLocks noGrp="1" noRot="1" noChangeAspect="1"/>
          </p:cNvSpPr>
          <p:nvPr>
            <p:ph type="sldImg" idx="2"/>
          </p:nvPr>
        </p:nvSpPr>
        <p:spPr>
          <a:xfrm>
            <a:off x="90488" y="744538"/>
            <a:ext cx="6616700" cy="3722687"/>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2" name="Google Shape;102;gf5e66bc4f1_0_0:notes"/>
          <p:cNvSpPr txBox="1">
            <a:spLocks noGrp="1"/>
          </p:cNvSpPr>
          <p:nvPr>
            <p:ph type="body" idx="1"/>
          </p:nvPr>
        </p:nvSpPr>
        <p:spPr>
          <a:xfrm>
            <a:off x="679768" y="4715153"/>
            <a:ext cx="5438140" cy="4466987"/>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87349816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9"/>
        <p:cNvGrpSpPr/>
        <p:nvPr/>
      </p:nvGrpSpPr>
      <p:grpSpPr>
        <a:xfrm>
          <a:off x="0" y="0"/>
          <a:ext cx="0" cy="0"/>
          <a:chOff x="0" y="0"/>
          <a:chExt cx="0" cy="0"/>
        </a:xfrm>
      </p:grpSpPr>
      <p:sp>
        <p:nvSpPr>
          <p:cNvPr id="200" name="Google Shape;200;gf4b3ab560b_0_151:notes"/>
          <p:cNvSpPr>
            <a:spLocks noGrp="1" noRot="1" noChangeAspect="1"/>
          </p:cNvSpPr>
          <p:nvPr>
            <p:ph type="sldImg" idx="2"/>
          </p:nvPr>
        </p:nvSpPr>
        <p:spPr>
          <a:xfrm>
            <a:off x="90488" y="744538"/>
            <a:ext cx="6616700" cy="3722687"/>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1" name="Google Shape;201;gf4b3ab560b_0_151:notes"/>
          <p:cNvSpPr txBox="1">
            <a:spLocks noGrp="1"/>
          </p:cNvSpPr>
          <p:nvPr>
            <p:ph type="body" idx="1"/>
          </p:nvPr>
        </p:nvSpPr>
        <p:spPr>
          <a:xfrm>
            <a:off x="679768" y="4715153"/>
            <a:ext cx="5438140" cy="4466987"/>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00677252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p:nvPr/>
        </p:nvSpPr>
        <p:spPr>
          <a:xfrm flipH="1">
            <a:off x="8246400" y="4245925"/>
            <a:ext cx="897600" cy="897600"/>
          </a:xfrm>
          <a:prstGeom prst="rtTriangl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11;p2"/>
          <p:cNvSpPr/>
          <p:nvPr/>
        </p:nvSpPr>
        <p:spPr>
          <a:xfrm flipH="1">
            <a:off x="8246400" y="4245875"/>
            <a:ext cx="897600" cy="897600"/>
          </a:xfrm>
          <a:prstGeom prst="round1Rect">
            <a:avLst>
              <a:gd name="adj" fmla="val 16667"/>
            </a:avLst>
          </a:prstGeom>
          <a:solidFill>
            <a:schemeClr val="lt1">
              <a:alpha val="680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12;p2"/>
          <p:cNvSpPr txBox="1">
            <a:spLocks noGrp="1"/>
          </p:cNvSpPr>
          <p:nvPr>
            <p:ph type="ctrTitle"/>
          </p:nvPr>
        </p:nvSpPr>
        <p:spPr>
          <a:xfrm>
            <a:off x="390525" y="1819275"/>
            <a:ext cx="8222100" cy="933600"/>
          </a:xfrm>
          <a:prstGeom prst="rect">
            <a:avLst/>
          </a:prstGeom>
        </p:spPr>
        <p:txBody>
          <a:bodyPr spcFirstLastPara="1" wrap="square" lIns="91425" tIns="91425" rIns="91425" bIns="91425" anchor="b" anchorCtr="0">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13" name="Google Shape;13;p2"/>
          <p:cNvSpPr txBox="1">
            <a:spLocks noGrp="1"/>
          </p:cNvSpPr>
          <p:nvPr>
            <p:ph type="subTitle" idx="1"/>
          </p:nvPr>
        </p:nvSpPr>
        <p:spPr>
          <a:xfrm>
            <a:off x="390525" y="2789130"/>
            <a:ext cx="8222100" cy="432900"/>
          </a:xfrm>
          <a:prstGeom prst="rect">
            <a:avLst/>
          </a:prstGeom>
        </p:spPr>
        <p:txBody>
          <a:bodyPr spcFirstLastPara="1" wrap="square" lIns="91425" tIns="91425" rIns="91425" bIns="91425" anchor="t" anchorCtr="0">
            <a:normAutofit/>
          </a:bodyPr>
          <a:lstStyle>
            <a:lvl1pPr lvl="0">
              <a:lnSpc>
                <a:spcPct val="100000"/>
              </a:lnSpc>
              <a:spcBef>
                <a:spcPts val="0"/>
              </a:spcBef>
              <a:spcAft>
                <a:spcPts val="0"/>
              </a:spcAft>
              <a:buClr>
                <a:schemeClr val="lt1"/>
              </a:buClr>
              <a:buSzPts val="1800"/>
              <a:buNone/>
              <a:defRPr>
                <a:solidFill>
                  <a:schemeClr val="lt1"/>
                </a:solidFill>
              </a:defRPr>
            </a:lvl1pPr>
            <a:lvl2pPr lvl="1">
              <a:lnSpc>
                <a:spcPct val="100000"/>
              </a:lnSpc>
              <a:spcBef>
                <a:spcPts val="0"/>
              </a:spcBef>
              <a:spcAft>
                <a:spcPts val="0"/>
              </a:spcAft>
              <a:buClr>
                <a:schemeClr val="lt1"/>
              </a:buClr>
              <a:buSzPts val="1800"/>
              <a:buNone/>
              <a:defRPr sz="1800">
                <a:solidFill>
                  <a:schemeClr val="lt1"/>
                </a:solidFill>
              </a:defRPr>
            </a:lvl2pPr>
            <a:lvl3pPr lvl="2">
              <a:lnSpc>
                <a:spcPct val="100000"/>
              </a:lnSpc>
              <a:spcBef>
                <a:spcPts val="0"/>
              </a:spcBef>
              <a:spcAft>
                <a:spcPts val="0"/>
              </a:spcAft>
              <a:buClr>
                <a:schemeClr val="lt1"/>
              </a:buClr>
              <a:buSzPts val="1800"/>
              <a:buNone/>
              <a:defRPr sz="1800">
                <a:solidFill>
                  <a:schemeClr val="lt1"/>
                </a:solidFill>
              </a:defRPr>
            </a:lvl3pPr>
            <a:lvl4pPr lvl="3">
              <a:lnSpc>
                <a:spcPct val="100000"/>
              </a:lnSpc>
              <a:spcBef>
                <a:spcPts val="0"/>
              </a:spcBef>
              <a:spcAft>
                <a:spcPts val="0"/>
              </a:spcAft>
              <a:buClr>
                <a:schemeClr val="lt1"/>
              </a:buClr>
              <a:buSzPts val="1800"/>
              <a:buNone/>
              <a:defRPr sz="1800">
                <a:solidFill>
                  <a:schemeClr val="lt1"/>
                </a:solidFill>
              </a:defRPr>
            </a:lvl4pPr>
            <a:lvl5pPr lvl="4">
              <a:lnSpc>
                <a:spcPct val="100000"/>
              </a:lnSpc>
              <a:spcBef>
                <a:spcPts val="0"/>
              </a:spcBef>
              <a:spcAft>
                <a:spcPts val="0"/>
              </a:spcAft>
              <a:buClr>
                <a:schemeClr val="lt1"/>
              </a:buClr>
              <a:buSzPts val="1800"/>
              <a:buNone/>
              <a:defRPr sz="1800">
                <a:solidFill>
                  <a:schemeClr val="lt1"/>
                </a:solidFill>
              </a:defRPr>
            </a:lvl5pPr>
            <a:lvl6pPr lvl="5">
              <a:lnSpc>
                <a:spcPct val="100000"/>
              </a:lnSpc>
              <a:spcBef>
                <a:spcPts val="0"/>
              </a:spcBef>
              <a:spcAft>
                <a:spcPts val="0"/>
              </a:spcAft>
              <a:buClr>
                <a:schemeClr val="lt1"/>
              </a:buClr>
              <a:buSzPts val="1800"/>
              <a:buNone/>
              <a:defRPr sz="1800">
                <a:solidFill>
                  <a:schemeClr val="lt1"/>
                </a:solidFill>
              </a:defRPr>
            </a:lvl6pPr>
            <a:lvl7pPr lvl="6">
              <a:lnSpc>
                <a:spcPct val="100000"/>
              </a:lnSpc>
              <a:spcBef>
                <a:spcPts val="0"/>
              </a:spcBef>
              <a:spcAft>
                <a:spcPts val="0"/>
              </a:spcAft>
              <a:buClr>
                <a:schemeClr val="lt1"/>
              </a:buClr>
              <a:buSzPts val="1800"/>
              <a:buNone/>
              <a:defRPr sz="1800">
                <a:solidFill>
                  <a:schemeClr val="lt1"/>
                </a:solidFill>
              </a:defRPr>
            </a:lvl7pPr>
            <a:lvl8pPr lvl="7">
              <a:lnSpc>
                <a:spcPct val="100000"/>
              </a:lnSpc>
              <a:spcBef>
                <a:spcPts val="0"/>
              </a:spcBef>
              <a:spcAft>
                <a:spcPts val="0"/>
              </a:spcAft>
              <a:buClr>
                <a:schemeClr val="lt1"/>
              </a:buClr>
              <a:buSzPts val="1800"/>
              <a:buNone/>
              <a:defRPr sz="1800">
                <a:solidFill>
                  <a:schemeClr val="lt1"/>
                </a:solidFill>
              </a:defRPr>
            </a:lvl8pPr>
            <a:lvl9pPr lvl="8">
              <a:lnSpc>
                <a:spcPct val="100000"/>
              </a:lnSpc>
              <a:spcBef>
                <a:spcPts val="0"/>
              </a:spcBef>
              <a:spcAft>
                <a:spcPts val="0"/>
              </a:spcAft>
              <a:buClr>
                <a:schemeClr val="lt1"/>
              </a:buClr>
              <a:buSzPts val="1800"/>
              <a:buNone/>
              <a:defRPr sz="1800">
                <a:solidFill>
                  <a:schemeClr val="lt1"/>
                </a:solidFill>
              </a:defRPr>
            </a:lvl9pPr>
          </a:lstStyle>
          <a:p>
            <a:endParaRPr/>
          </a:p>
        </p:txBody>
      </p:sp>
      <p:sp>
        <p:nvSpPr>
          <p:cNvPr id="14" name="Google Shape;14;p2"/>
          <p:cNvSpPr txBox="1">
            <a:spLocks noGrp="1"/>
          </p:cNvSpPr>
          <p:nvPr>
            <p:ph type="sldNum" idx="12"/>
          </p:nvPr>
        </p:nvSpPr>
        <p:spPr>
          <a:xfrm>
            <a:off x="8523541" y="4695623"/>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bg>
      <p:bgPr>
        <a:solidFill>
          <a:schemeClr val="accent4"/>
        </a:solidFill>
        <a:effectLst/>
      </p:bgPr>
    </p:bg>
    <p:spTree>
      <p:nvGrpSpPr>
        <p:cNvPr id="1" name="Shape 57"/>
        <p:cNvGrpSpPr/>
        <p:nvPr/>
      </p:nvGrpSpPr>
      <p:grpSpPr>
        <a:xfrm>
          <a:off x="0" y="0"/>
          <a:ext cx="0" cy="0"/>
          <a:chOff x="0" y="0"/>
          <a:chExt cx="0" cy="0"/>
        </a:xfrm>
      </p:grpSpPr>
      <p:sp>
        <p:nvSpPr>
          <p:cNvPr id="58" name="Google Shape;58;p11"/>
          <p:cNvSpPr txBox="1">
            <a:spLocks noGrp="1"/>
          </p:cNvSpPr>
          <p:nvPr>
            <p:ph type="title" hasCustomPrompt="1"/>
          </p:nvPr>
        </p:nvSpPr>
        <p:spPr>
          <a:xfrm>
            <a:off x="475500" y="1258525"/>
            <a:ext cx="8222100" cy="1963500"/>
          </a:xfrm>
          <a:prstGeom prst="rect">
            <a:avLst/>
          </a:prstGeom>
        </p:spPr>
        <p:txBody>
          <a:bodyPr spcFirstLastPara="1" wrap="square" lIns="91425" tIns="91425" rIns="91425" bIns="91425" anchor="b" anchorCtr="0">
            <a:normAutofit/>
          </a:bodyPr>
          <a:lstStyle>
            <a:lvl1pPr lvl="0" algn="ctr">
              <a:spcBef>
                <a:spcPts val="0"/>
              </a:spcBef>
              <a:spcAft>
                <a:spcPts val="0"/>
              </a:spcAft>
              <a:buClr>
                <a:schemeClr val="dk2"/>
              </a:buClr>
              <a:buSzPts val="12000"/>
              <a:buNone/>
              <a:defRPr sz="12000">
                <a:solidFill>
                  <a:schemeClr val="dk2"/>
                </a:solidFill>
              </a:defRPr>
            </a:lvl1pPr>
            <a:lvl2pPr lvl="1" algn="ctr">
              <a:spcBef>
                <a:spcPts val="0"/>
              </a:spcBef>
              <a:spcAft>
                <a:spcPts val="0"/>
              </a:spcAft>
              <a:buClr>
                <a:schemeClr val="dk2"/>
              </a:buClr>
              <a:buSzPts val="12000"/>
              <a:buNone/>
              <a:defRPr sz="12000">
                <a:solidFill>
                  <a:schemeClr val="dk2"/>
                </a:solidFill>
              </a:defRPr>
            </a:lvl2pPr>
            <a:lvl3pPr lvl="2" algn="ctr">
              <a:spcBef>
                <a:spcPts val="0"/>
              </a:spcBef>
              <a:spcAft>
                <a:spcPts val="0"/>
              </a:spcAft>
              <a:buClr>
                <a:schemeClr val="dk2"/>
              </a:buClr>
              <a:buSzPts val="12000"/>
              <a:buNone/>
              <a:defRPr sz="12000">
                <a:solidFill>
                  <a:schemeClr val="dk2"/>
                </a:solidFill>
              </a:defRPr>
            </a:lvl3pPr>
            <a:lvl4pPr lvl="3" algn="ctr">
              <a:spcBef>
                <a:spcPts val="0"/>
              </a:spcBef>
              <a:spcAft>
                <a:spcPts val="0"/>
              </a:spcAft>
              <a:buClr>
                <a:schemeClr val="dk2"/>
              </a:buClr>
              <a:buSzPts val="12000"/>
              <a:buNone/>
              <a:defRPr sz="12000">
                <a:solidFill>
                  <a:schemeClr val="dk2"/>
                </a:solidFill>
              </a:defRPr>
            </a:lvl4pPr>
            <a:lvl5pPr lvl="4" algn="ctr">
              <a:spcBef>
                <a:spcPts val="0"/>
              </a:spcBef>
              <a:spcAft>
                <a:spcPts val="0"/>
              </a:spcAft>
              <a:buClr>
                <a:schemeClr val="dk2"/>
              </a:buClr>
              <a:buSzPts val="12000"/>
              <a:buNone/>
              <a:defRPr sz="12000">
                <a:solidFill>
                  <a:schemeClr val="dk2"/>
                </a:solidFill>
              </a:defRPr>
            </a:lvl5pPr>
            <a:lvl6pPr lvl="5" algn="ctr">
              <a:spcBef>
                <a:spcPts val="0"/>
              </a:spcBef>
              <a:spcAft>
                <a:spcPts val="0"/>
              </a:spcAft>
              <a:buClr>
                <a:schemeClr val="dk2"/>
              </a:buClr>
              <a:buSzPts val="12000"/>
              <a:buNone/>
              <a:defRPr sz="12000">
                <a:solidFill>
                  <a:schemeClr val="dk2"/>
                </a:solidFill>
              </a:defRPr>
            </a:lvl6pPr>
            <a:lvl7pPr lvl="6" algn="ctr">
              <a:spcBef>
                <a:spcPts val="0"/>
              </a:spcBef>
              <a:spcAft>
                <a:spcPts val="0"/>
              </a:spcAft>
              <a:buClr>
                <a:schemeClr val="dk2"/>
              </a:buClr>
              <a:buSzPts val="12000"/>
              <a:buNone/>
              <a:defRPr sz="12000">
                <a:solidFill>
                  <a:schemeClr val="dk2"/>
                </a:solidFill>
              </a:defRPr>
            </a:lvl7pPr>
            <a:lvl8pPr lvl="7" algn="ctr">
              <a:spcBef>
                <a:spcPts val="0"/>
              </a:spcBef>
              <a:spcAft>
                <a:spcPts val="0"/>
              </a:spcAft>
              <a:buClr>
                <a:schemeClr val="dk2"/>
              </a:buClr>
              <a:buSzPts val="12000"/>
              <a:buNone/>
              <a:defRPr sz="12000">
                <a:solidFill>
                  <a:schemeClr val="dk2"/>
                </a:solidFill>
              </a:defRPr>
            </a:lvl8pPr>
            <a:lvl9pPr lvl="8" algn="ctr">
              <a:spcBef>
                <a:spcPts val="0"/>
              </a:spcBef>
              <a:spcAft>
                <a:spcPts val="0"/>
              </a:spcAft>
              <a:buClr>
                <a:schemeClr val="dk2"/>
              </a:buClr>
              <a:buSzPts val="12000"/>
              <a:buNone/>
              <a:defRPr sz="12000">
                <a:solidFill>
                  <a:schemeClr val="dk2"/>
                </a:solidFill>
              </a:defRPr>
            </a:lvl9pPr>
          </a:lstStyle>
          <a:p>
            <a:r>
              <a:t>xx%</a:t>
            </a:r>
          </a:p>
        </p:txBody>
      </p:sp>
      <p:sp>
        <p:nvSpPr>
          <p:cNvPr id="59" name="Google Shape;59;p11"/>
          <p:cNvSpPr txBox="1">
            <a:spLocks noGrp="1"/>
          </p:cNvSpPr>
          <p:nvPr>
            <p:ph type="body" idx="1"/>
          </p:nvPr>
        </p:nvSpPr>
        <p:spPr>
          <a:xfrm>
            <a:off x="475500" y="3304625"/>
            <a:ext cx="8222100" cy="1300800"/>
          </a:xfrm>
          <a:prstGeom prst="rect">
            <a:avLst/>
          </a:prstGeom>
        </p:spPr>
        <p:txBody>
          <a:bodyPr spcFirstLastPara="1" wrap="square" lIns="91425" tIns="91425" rIns="91425" bIns="91425" anchor="t" anchorCtr="0">
            <a:normAutofit/>
          </a:bodyPr>
          <a:lstStyle>
            <a:lvl1pPr marL="457200" lvl="0" indent="-342900" algn="ctr">
              <a:spcBef>
                <a:spcPts val="0"/>
              </a:spcBef>
              <a:spcAft>
                <a:spcPts val="0"/>
              </a:spcAft>
              <a:buSzPts val="1800"/>
              <a:buChar char="●"/>
              <a:defRPr/>
            </a:lvl1pPr>
            <a:lvl2pPr marL="914400" lvl="1" indent="-317500" algn="ctr">
              <a:spcBef>
                <a:spcPts val="0"/>
              </a:spcBef>
              <a:spcAft>
                <a:spcPts val="0"/>
              </a:spcAft>
              <a:buSzPts val="1400"/>
              <a:buChar char="○"/>
              <a:defRPr/>
            </a:lvl2pPr>
            <a:lvl3pPr marL="1371600" lvl="2" indent="-317500" algn="ctr">
              <a:spcBef>
                <a:spcPts val="0"/>
              </a:spcBef>
              <a:spcAft>
                <a:spcPts val="0"/>
              </a:spcAft>
              <a:buSzPts val="1400"/>
              <a:buChar char="■"/>
              <a:defRPr/>
            </a:lvl3pPr>
            <a:lvl4pPr marL="1828800" lvl="3" indent="-317500" algn="ctr">
              <a:spcBef>
                <a:spcPts val="0"/>
              </a:spcBef>
              <a:spcAft>
                <a:spcPts val="0"/>
              </a:spcAft>
              <a:buSzPts val="1400"/>
              <a:buChar char="●"/>
              <a:defRPr/>
            </a:lvl4pPr>
            <a:lvl5pPr marL="2286000" lvl="4" indent="-317500" algn="ctr">
              <a:spcBef>
                <a:spcPts val="0"/>
              </a:spcBef>
              <a:spcAft>
                <a:spcPts val="0"/>
              </a:spcAft>
              <a:buSzPts val="1400"/>
              <a:buChar char="○"/>
              <a:defRPr/>
            </a:lvl5pPr>
            <a:lvl6pPr marL="2743200" lvl="5" indent="-317500" algn="ctr">
              <a:spcBef>
                <a:spcPts val="0"/>
              </a:spcBef>
              <a:spcAft>
                <a:spcPts val="0"/>
              </a:spcAft>
              <a:buSzPts val="1400"/>
              <a:buChar char="■"/>
              <a:defRPr/>
            </a:lvl6pPr>
            <a:lvl7pPr marL="3200400" lvl="6" indent="-317500" algn="ctr">
              <a:spcBef>
                <a:spcPts val="0"/>
              </a:spcBef>
              <a:spcAft>
                <a:spcPts val="0"/>
              </a:spcAft>
              <a:buSzPts val="1400"/>
              <a:buChar char="●"/>
              <a:defRPr/>
            </a:lvl7pPr>
            <a:lvl8pPr marL="3657600" lvl="7" indent="-317500" algn="ctr">
              <a:spcBef>
                <a:spcPts val="0"/>
              </a:spcBef>
              <a:spcAft>
                <a:spcPts val="0"/>
              </a:spcAft>
              <a:buSzPts val="1400"/>
              <a:buChar char="○"/>
              <a:defRPr/>
            </a:lvl8pPr>
            <a:lvl9pPr marL="4114800" lvl="8" indent="-317500" algn="ctr">
              <a:spcBef>
                <a:spcPts val="0"/>
              </a:spcBef>
              <a:spcAft>
                <a:spcPts val="0"/>
              </a:spcAft>
              <a:buSzPts val="1400"/>
              <a:buChar char="■"/>
              <a:defRPr/>
            </a:lvl9pPr>
          </a:lstStyle>
          <a:p>
            <a:endParaRPr/>
          </a:p>
        </p:txBody>
      </p:sp>
      <p:sp>
        <p:nvSpPr>
          <p:cNvPr id="60" name="Google Shape;60;p11"/>
          <p:cNvSpPr txBox="1">
            <a:spLocks noGrp="1"/>
          </p:cNvSpPr>
          <p:nvPr>
            <p:ph type="sldNum" idx="12"/>
          </p:nvPr>
        </p:nvSpPr>
        <p:spPr>
          <a:xfrm>
            <a:off x="8523541" y="4695623"/>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bg>
      <p:bgPr>
        <a:solidFill>
          <a:schemeClr val="accent4"/>
        </a:solidFill>
        <a:effectLst/>
      </p:bgPr>
    </p:bg>
    <p:spTree>
      <p:nvGrpSpPr>
        <p:cNvPr id="1" name="Shape 61"/>
        <p:cNvGrpSpPr/>
        <p:nvPr/>
      </p:nvGrpSpPr>
      <p:grpSpPr>
        <a:xfrm>
          <a:off x="0" y="0"/>
          <a:ext cx="0" cy="0"/>
          <a:chOff x="0" y="0"/>
          <a:chExt cx="0" cy="0"/>
        </a:xfrm>
      </p:grpSpPr>
      <p:sp>
        <p:nvSpPr>
          <p:cNvPr id="62" name="Google Shape;62;p12"/>
          <p:cNvSpPr txBox="1">
            <a:spLocks noGrp="1"/>
          </p:cNvSpPr>
          <p:nvPr>
            <p:ph type="sldNum" idx="12"/>
          </p:nvPr>
        </p:nvSpPr>
        <p:spPr>
          <a:xfrm>
            <a:off x="8523541" y="4695623"/>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5"/>
        <p:cNvGrpSpPr/>
        <p:nvPr/>
      </p:nvGrpSpPr>
      <p:grpSpPr>
        <a:xfrm>
          <a:off x="0" y="0"/>
          <a:ext cx="0" cy="0"/>
          <a:chOff x="0" y="0"/>
          <a:chExt cx="0" cy="0"/>
        </a:xfrm>
      </p:grpSpPr>
      <p:sp>
        <p:nvSpPr>
          <p:cNvPr id="16" name="Google Shape;16;p3"/>
          <p:cNvSpPr txBox="1">
            <a:spLocks noGrp="1"/>
          </p:cNvSpPr>
          <p:nvPr>
            <p:ph type="title"/>
          </p:nvPr>
        </p:nvSpPr>
        <p:spPr>
          <a:xfrm>
            <a:off x="460950" y="2065350"/>
            <a:ext cx="8222100" cy="1012800"/>
          </a:xfrm>
          <a:prstGeom prst="rect">
            <a:avLst/>
          </a:prstGeom>
        </p:spPr>
        <p:txBody>
          <a:bodyPr spcFirstLastPara="1" wrap="square" lIns="91425" tIns="91425" rIns="91425" bIns="91425" anchor="ctr" anchorCtr="0">
            <a:normAutofit/>
          </a:bodyPr>
          <a:lstStyle>
            <a:lvl1pPr lvl="0">
              <a:spcBef>
                <a:spcPts val="0"/>
              </a:spcBef>
              <a:spcAft>
                <a:spcPts val="0"/>
              </a:spcAft>
              <a:buSzPts val="4200"/>
              <a:buNone/>
              <a:defRPr sz="4200"/>
            </a:lvl1pPr>
            <a:lvl2pPr lvl="1">
              <a:spcBef>
                <a:spcPts val="0"/>
              </a:spcBef>
              <a:spcAft>
                <a:spcPts val="0"/>
              </a:spcAft>
              <a:buSzPts val="4200"/>
              <a:buNone/>
              <a:defRPr sz="4200"/>
            </a:lvl2pPr>
            <a:lvl3pPr lvl="2">
              <a:spcBef>
                <a:spcPts val="0"/>
              </a:spcBef>
              <a:spcAft>
                <a:spcPts val="0"/>
              </a:spcAft>
              <a:buSzPts val="4200"/>
              <a:buNone/>
              <a:defRPr sz="4200"/>
            </a:lvl3pPr>
            <a:lvl4pPr lvl="3">
              <a:spcBef>
                <a:spcPts val="0"/>
              </a:spcBef>
              <a:spcAft>
                <a:spcPts val="0"/>
              </a:spcAft>
              <a:buSzPts val="4200"/>
              <a:buNone/>
              <a:defRPr sz="4200"/>
            </a:lvl4pPr>
            <a:lvl5pPr lvl="4">
              <a:spcBef>
                <a:spcPts val="0"/>
              </a:spcBef>
              <a:spcAft>
                <a:spcPts val="0"/>
              </a:spcAft>
              <a:buSzPts val="4200"/>
              <a:buNone/>
              <a:defRPr sz="4200"/>
            </a:lvl5pPr>
            <a:lvl6pPr lvl="5">
              <a:spcBef>
                <a:spcPts val="0"/>
              </a:spcBef>
              <a:spcAft>
                <a:spcPts val="0"/>
              </a:spcAft>
              <a:buSzPts val="4200"/>
              <a:buNone/>
              <a:defRPr sz="4200"/>
            </a:lvl6pPr>
            <a:lvl7pPr lvl="6">
              <a:spcBef>
                <a:spcPts val="0"/>
              </a:spcBef>
              <a:spcAft>
                <a:spcPts val="0"/>
              </a:spcAft>
              <a:buSzPts val="4200"/>
              <a:buNone/>
              <a:defRPr sz="4200"/>
            </a:lvl7pPr>
            <a:lvl8pPr lvl="7">
              <a:spcBef>
                <a:spcPts val="0"/>
              </a:spcBef>
              <a:spcAft>
                <a:spcPts val="0"/>
              </a:spcAft>
              <a:buSzPts val="4200"/>
              <a:buNone/>
              <a:defRPr sz="4200"/>
            </a:lvl8pPr>
            <a:lvl9pPr lvl="8">
              <a:spcBef>
                <a:spcPts val="0"/>
              </a:spcBef>
              <a:spcAft>
                <a:spcPts val="0"/>
              </a:spcAft>
              <a:buSzPts val="4200"/>
              <a:buNone/>
              <a:defRPr sz="4200"/>
            </a:lvl9pPr>
          </a:lstStyle>
          <a:p>
            <a:endParaRPr/>
          </a:p>
        </p:txBody>
      </p:sp>
      <p:sp>
        <p:nvSpPr>
          <p:cNvPr id="17" name="Google Shape;17;p3"/>
          <p:cNvSpPr txBox="1">
            <a:spLocks noGrp="1"/>
          </p:cNvSpPr>
          <p:nvPr>
            <p:ph type="sldNum" idx="12"/>
          </p:nvPr>
        </p:nvSpPr>
        <p:spPr>
          <a:xfrm>
            <a:off x="8523541" y="4695623"/>
            <a:ext cx="548700" cy="393600"/>
          </a:xfrm>
          <a:prstGeom prst="rect">
            <a:avLst/>
          </a:prstGeom>
        </p:spPr>
        <p:txBody>
          <a:bodyPr spcFirstLastPara="1" wrap="square" lIns="91425" tIns="91425" rIns="91425" bIns="91425" anchor="ctr" anchorCtr="0">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8"/>
        <p:cNvGrpSpPr/>
        <p:nvPr/>
      </p:nvGrpSpPr>
      <p:grpSpPr>
        <a:xfrm>
          <a:off x="0" y="0"/>
          <a:ext cx="0" cy="0"/>
          <a:chOff x="0" y="0"/>
          <a:chExt cx="0" cy="0"/>
        </a:xfrm>
      </p:grpSpPr>
      <p:sp>
        <p:nvSpPr>
          <p:cNvPr id="19" name="Google Shape;19;p4"/>
          <p:cNvSpPr/>
          <p:nvPr/>
        </p:nvSpPr>
        <p:spPr>
          <a:xfrm rot="10800000" flipH="1">
            <a:off x="0" y="1686000"/>
            <a:ext cx="9144000" cy="34575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0;p4"/>
          <p:cNvSpPr/>
          <p:nvPr/>
        </p:nvSpPr>
        <p:spPr>
          <a:xfrm>
            <a:off x="0" y="1686000"/>
            <a:ext cx="9144000" cy="108600"/>
          </a:xfrm>
          <a:prstGeom prst="rect">
            <a:avLst/>
          </a:prstGeom>
          <a:gradFill>
            <a:gsLst>
              <a:gs pos="0">
                <a:srgbClr val="F9F9F9"/>
              </a:gs>
              <a:gs pos="36000">
                <a:srgbClr val="F9F9F9"/>
              </a:gs>
              <a:gs pos="80000">
                <a:srgbClr val="DEDEDE"/>
              </a:gs>
              <a:gs pos="100000">
                <a:srgbClr val="999999"/>
              </a:gs>
            </a:gsLst>
            <a:lin ang="16200038"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1;p4"/>
          <p:cNvSpPr txBox="1">
            <a:spLocks noGrp="1"/>
          </p:cNvSpPr>
          <p:nvPr>
            <p:ph type="title"/>
          </p:nvPr>
        </p:nvSpPr>
        <p:spPr>
          <a:xfrm>
            <a:off x="471900" y="738725"/>
            <a:ext cx="8222100" cy="767700"/>
          </a:xfrm>
          <a:prstGeom prst="rect">
            <a:avLst/>
          </a:prstGeom>
        </p:spPr>
        <p:txBody>
          <a:bodyPr spcFirstLastPara="1" wrap="square" lIns="91425" tIns="91425" rIns="91425" bIns="91425" anchor="b" anchorCtr="0">
            <a:normAutofit/>
          </a:bodyPr>
          <a:lstStyle>
            <a:lvl1pPr lvl="0">
              <a:spcBef>
                <a:spcPts val="0"/>
              </a:spcBef>
              <a:spcAft>
                <a:spcPts val="0"/>
              </a:spcAft>
              <a:buSzPts val="3200"/>
              <a:buNone/>
              <a:defRPr/>
            </a:lvl1pPr>
            <a:lvl2pPr lvl="1">
              <a:spcBef>
                <a:spcPts val="0"/>
              </a:spcBef>
              <a:spcAft>
                <a:spcPts val="0"/>
              </a:spcAft>
              <a:buSzPts val="3200"/>
              <a:buNone/>
              <a:defRPr/>
            </a:lvl2pPr>
            <a:lvl3pPr lvl="2">
              <a:spcBef>
                <a:spcPts val="0"/>
              </a:spcBef>
              <a:spcAft>
                <a:spcPts val="0"/>
              </a:spcAft>
              <a:buSzPts val="3200"/>
              <a:buNone/>
              <a:defRPr/>
            </a:lvl3pPr>
            <a:lvl4pPr lvl="3">
              <a:spcBef>
                <a:spcPts val="0"/>
              </a:spcBef>
              <a:spcAft>
                <a:spcPts val="0"/>
              </a:spcAft>
              <a:buSzPts val="3200"/>
              <a:buNone/>
              <a:defRPr/>
            </a:lvl4pPr>
            <a:lvl5pPr lvl="4">
              <a:spcBef>
                <a:spcPts val="0"/>
              </a:spcBef>
              <a:spcAft>
                <a:spcPts val="0"/>
              </a:spcAft>
              <a:buSzPts val="3200"/>
              <a:buNone/>
              <a:defRPr/>
            </a:lvl5pPr>
            <a:lvl6pPr lvl="5">
              <a:spcBef>
                <a:spcPts val="0"/>
              </a:spcBef>
              <a:spcAft>
                <a:spcPts val="0"/>
              </a:spcAft>
              <a:buSzPts val="3200"/>
              <a:buNone/>
              <a:defRPr/>
            </a:lvl6pPr>
            <a:lvl7pPr lvl="6">
              <a:spcBef>
                <a:spcPts val="0"/>
              </a:spcBef>
              <a:spcAft>
                <a:spcPts val="0"/>
              </a:spcAft>
              <a:buSzPts val="3200"/>
              <a:buNone/>
              <a:defRPr/>
            </a:lvl7pPr>
            <a:lvl8pPr lvl="7">
              <a:spcBef>
                <a:spcPts val="0"/>
              </a:spcBef>
              <a:spcAft>
                <a:spcPts val="0"/>
              </a:spcAft>
              <a:buSzPts val="3200"/>
              <a:buNone/>
              <a:defRPr/>
            </a:lvl8pPr>
            <a:lvl9pPr lvl="8">
              <a:spcBef>
                <a:spcPts val="0"/>
              </a:spcBef>
              <a:spcAft>
                <a:spcPts val="0"/>
              </a:spcAft>
              <a:buSzPts val="3200"/>
              <a:buNone/>
              <a:defRPr/>
            </a:lvl9pPr>
          </a:lstStyle>
          <a:p>
            <a:endParaRPr/>
          </a:p>
        </p:txBody>
      </p:sp>
      <p:sp>
        <p:nvSpPr>
          <p:cNvPr id="22" name="Google Shape;22;p4"/>
          <p:cNvSpPr txBox="1">
            <a:spLocks noGrp="1"/>
          </p:cNvSpPr>
          <p:nvPr>
            <p:ph type="body" idx="1"/>
          </p:nvPr>
        </p:nvSpPr>
        <p:spPr>
          <a:xfrm>
            <a:off x="471900" y="1919075"/>
            <a:ext cx="8222100" cy="2710200"/>
          </a:xfrm>
          <a:prstGeom prst="rect">
            <a:avLst/>
          </a:prstGeom>
        </p:spPr>
        <p:txBody>
          <a:bodyPr spcFirstLastPara="1" wrap="square" lIns="91425" tIns="91425" rIns="91425" bIns="91425" anchor="t"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23" name="Google Shape;23;p4"/>
          <p:cNvSpPr txBox="1">
            <a:spLocks noGrp="1"/>
          </p:cNvSpPr>
          <p:nvPr>
            <p:ph type="sldNum" idx="12"/>
          </p:nvPr>
        </p:nvSpPr>
        <p:spPr>
          <a:xfrm>
            <a:off x="8523541" y="4695623"/>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4"/>
        <p:cNvGrpSpPr/>
        <p:nvPr/>
      </p:nvGrpSpPr>
      <p:grpSpPr>
        <a:xfrm>
          <a:off x="0" y="0"/>
          <a:ext cx="0" cy="0"/>
          <a:chOff x="0" y="0"/>
          <a:chExt cx="0" cy="0"/>
        </a:xfrm>
      </p:grpSpPr>
      <p:sp>
        <p:nvSpPr>
          <p:cNvPr id="25" name="Google Shape;25;p5"/>
          <p:cNvSpPr/>
          <p:nvPr/>
        </p:nvSpPr>
        <p:spPr>
          <a:xfrm rot="10800000" flipH="1">
            <a:off x="0" y="1686000"/>
            <a:ext cx="9144000" cy="34575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26;p5"/>
          <p:cNvSpPr/>
          <p:nvPr/>
        </p:nvSpPr>
        <p:spPr>
          <a:xfrm>
            <a:off x="0" y="1686000"/>
            <a:ext cx="9144000" cy="108600"/>
          </a:xfrm>
          <a:prstGeom prst="rect">
            <a:avLst/>
          </a:prstGeom>
          <a:gradFill>
            <a:gsLst>
              <a:gs pos="0">
                <a:srgbClr val="F9F9F9"/>
              </a:gs>
              <a:gs pos="36000">
                <a:srgbClr val="F9F9F9"/>
              </a:gs>
              <a:gs pos="80000">
                <a:srgbClr val="DEDEDE"/>
              </a:gs>
              <a:gs pos="100000">
                <a:srgbClr val="999999"/>
              </a:gs>
            </a:gsLst>
            <a:lin ang="16200038"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7;p5"/>
          <p:cNvSpPr txBox="1">
            <a:spLocks noGrp="1"/>
          </p:cNvSpPr>
          <p:nvPr>
            <p:ph type="title"/>
          </p:nvPr>
        </p:nvSpPr>
        <p:spPr>
          <a:xfrm>
            <a:off x="471900" y="738725"/>
            <a:ext cx="8222100" cy="767700"/>
          </a:xfrm>
          <a:prstGeom prst="rect">
            <a:avLst/>
          </a:prstGeom>
        </p:spPr>
        <p:txBody>
          <a:bodyPr spcFirstLastPara="1" wrap="square" lIns="91425" tIns="91425" rIns="91425" bIns="91425" anchor="b" anchorCtr="0">
            <a:normAutofit/>
          </a:bodyPr>
          <a:lstStyle>
            <a:lvl1pPr lvl="0">
              <a:spcBef>
                <a:spcPts val="0"/>
              </a:spcBef>
              <a:spcAft>
                <a:spcPts val="0"/>
              </a:spcAft>
              <a:buSzPts val="3200"/>
              <a:buNone/>
              <a:defRPr/>
            </a:lvl1pPr>
            <a:lvl2pPr lvl="1">
              <a:spcBef>
                <a:spcPts val="0"/>
              </a:spcBef>
              <a:spcAft>
                <a:spcPts val="0"/>
              </a:spcAft>
              <a:buSzPts val="3200"/>
              <a:buNone/>
              <a:defRPr/>
            </a:lvl2pPr>
            <a:lvl3pPr lvl="2">
              <a:spcBef>
                <a:spcPts val="0"/>
              </a:spcBef>
              <a:spcAft>
                <a:spcPts val="0"/>
              </a:spcAft>
              <a:buSzPts val="3200"/>
              <a:buNone/>
              <a:defRPr/>
            </a:lvl3pPr>
            <a:lvl4pPr lvl="3">
              <a:spcBef>
                <a:spcPts val="0"/>
              </a:spcBef>
              <a:spcAft>
                <a:spcPts val="0"/>
              </a:spcAft>
              <a:buSzPts val="3200"/>
              <a:buNone/>
              <a:defRPr/>
            </a:lvl4pPr>
            <a:lvl5pPr lvl="4">
              <a:spcBef>
                <a:spcPts val="0"/>
              </a:spcBef>
              <a:spcAft>
                <a:spcPts val="0"/>
              </a:spcAft>
              <a:buSzPts val="3200"/>
              <a:buNone/>
              <a:defRPr/>
            </a:lvl5pPr>
            <a:lvl6pPr lvl="5">
              <a:spcBef>
                <a:spcPts val="0"/>
              </a:spcBef>
              <a:spcAft>
                <a:spcPts val="0"/>
              </a:spcAft>
              <a:buSzPts val="3200"/>
              <a:buNone/>
              <a:defRPr/>
            </a:lvl6pPr>
            <a:lvl7pPr lvl="6">
              <a:spcBef>
                <a:spcPts val="0"/>
              </a:spcBef>
              <a:spcAft>
                <a:spcPts val="0"/>
              </a:spcAft>
              <a:buSzPts val="3200"/>
              <a:buNone/>
              <a:defRPr/>
            </a:lvl7pPr>
            <a:lvl8pPr lvl="7">
              <a:spcBef>
                <a:spcPts val="0"/>
              </a:spcBef>
              <a:spcAft>
                <a:spcPts val="0"/>
              </a:spcAft>
              <a:buSzPts val="3200"/>
              <a:buNone/>
              <a:defRPr/>
            </a:lvl8pPr>
            <a:lvl9pPr lvl="8">
              <a:spcBef>
                <a:spcPts val="0"/>
              </a:spcBef>
              <a:spcAft>
                <a:spcPts val="0"/>
              </a:spcAft>
              <a:buSzPts val="3200"/>
              <a:buNone/>
              <a:defRPr/>
            </a:lvl9pPr>
          </a:lstStyle>
          <a:p>
            <a:endParaRPr/>
          </a:p>
        </p:txBody>
      </p:sp>
      <p:sp>
        <p:nvSpPr>
          <p:cNvPr id="28" name="Google Shape;28;p5"/>
          <p:cNvSpPr txBox="1">
            <a:spLocks noGrp="1"/>
          </p:cNvSpPr>
          <p:nvPr>
            <p:ph type="body" idx="1"/>
          </p:nvPr>
        </p:nvSpPr>
        <p:spPr>
          <a:xfrm>
            <a:off x="471900" y="1919075"/>
            <a:ext cx="3999900" cy="27102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9" name="Google Shape;29;p5"/>
          <p:cNvSpPr txBox="1">
            <a:spLocks noGrp="1"/>
          </p:cNvSpPr>
          <p:nvPr>
            <p:ph type="body" idx="2"/>
          </p:nvPr>
        </p:nvSpPr>
        <p:spPr>
          <a:xfrm>
            <a:off x="4694250" y="1919075"/>
            <a:ext cx="3999900" cy="27102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30" name="Google Shape;30;p5"/>
          <p:cNvSpPr txBox="1">
            <a:spLocks noGrp="1"/>
          </p:cNvSpPr>
          <p:nvPr>
            <p:ph type="sldNum" idx="12"/>
          </p:nvPr>
        </p:nvSpPr>
        <p:spPr>
          <a:xfrm>
            <a:off x="8523541" y="4695623"/>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31"/>
        <p:cNvGrpSpPr/>
        <p:nvPr/>
      </p:nvGrpSpPr>
      <p:grpSpPr>
        <a:xfrm>
          <a:off x="0" y="0"/>
          <a:ext cx="0" cy="0"/>
          <a:chOff x="0" y="0"/>
          <a:chExt cx="0" cy="0"/>
        </a:xfrm>
      </p:grpSpPr>
      <p:sp>
        <p:nvSpPr>
          <p:cNvPr id="32" name="Google Shape;32;p6"/>
          <p:cNvSpPr/>
          <p:nvPr/>
        </p:nvSpPr>
        <p:spPr>
          <a:xfrm rot="10800000" flipH="1">
            <a:off x="0" y="656400"/>
            <a:ext cx="9144000" cy="44871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33;p6"/>
          <p:cNvSpPr/>
          <p:nvPr/>
        </p:nvSpPr>
        <p:spPr>
          <a:xfrm>
            <a:off x="0" y="656350"/>
            <a:ext cx="9144000" cy="108600"/>
          </a:xfrm>
          <a:prstGeom prst="rect">
            <a:avLst/>
          </a:prstGeom>
          <a:gradFill>
            <a:gsLst>
              <a:gs pos="0">
                <a:srgbClr val="F9F9F9"/>
              </a:gs>
              <a:gs pos="36000">
                <a:srgbClr val="F9F9F9"/>
              </a:gs>
              <a:gs pos="80000">
                <a:srgbClr val="DEDEDE"/>
              </a:gs>
              <a:gs pos="100000">
                <a:srgbClr val="999999"/>
              </a:gs>
            </a:gsLst>
            <a:lin ang="16200038"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34;p6"/>
          <p:cNvSpPr txBox="1">
            <a:spLocks noGrp="1"/>
          </p:cNvSpPr>
          <p:nvPr>
            <p:ph type="title"/>
          </p:nvPr>
        </p:nvSpPr>
        <p:spPr>
          <a:xfrm>
            <a:off x="98250" y="16350"/>
            <a:ext cx="8826600" cy="602700"/>
          </a:xfrm>
          <a:prstGeom prst="rect">
            <a:avLst/>
          </a:prstGeom>
        </p:spPr>
        <p:txBody>
          <a:bodyPr spcFirstLastPara="1" wrap="square" lIns="91425" tIns="91425" rIns="91425" bIns="91425" anchor="ctr" anchorCtr="0">
            <a:normAutofit/>
          </a:bodyPr>
          <a:lstStyle>
            <a:lvl1pPr lvl="0">
              <a:spcBef>
                <a:spcPts val="0"/>
              </a:spcBef>
              <a:spcAft>
                <a:spcPts val="0"/>
              </a:spcAft>
              <a:buSzPts val="1800"/>
              <a:buNone/>
              <a:defRPr sz="1800"/>
            </a:lvl1pPr>
            <a:lvl2pPr lvl="1">
              <a:spcBef>
                <a:spcPts val="0"/>
              </a:spcBef>
              <a:spcAft>
                <a:spcPts val="0"/>
              </a:spcAft>
              <a:buSzPts val="1800"/>
              <a:buNone/>
              <a:defRPr sz="1800"/>
            </a:lvl2pPr>
            <a:lvl3pPr lvl="2">
              <a:spcBef>
                <a:spcPts val="0"/>
              </a:spcBef>
              <a:spcAft>
                <a:spcPts val="0"/>
              </a:spcAft>
              <a:buSzPts val="1800"/>
              <a:buNone/>
              <a:defRPr sz="1800"/>
            </a:lvl3pPr>
            <a:lvl4pPr lvl="3">
              <a:spcBef>
                <a:spcPts val="0"/>
              </a:spcBef>
              <a:spcAft>
                <a:spcPts val="0"/>
              </a:spcAft>
              <a:buSzPts val="1800"/>
              <a:buNone/>
              <a:defRPr sz="1800"/>
            </a:lvl4pPr>
            <a:lvl5pPr lvl="4">
              <a:spcBef>
                <a:spcPts val="0"/>
              </a:spcBef>
              <a:spcAft>
                <a:spcPts val="0"/>
              </a:spcAft>
              <a:buSzPts val="1800"/>
              <a:buNone/>
              <a:defRPr sz="1800"/>
            </a:lvl5pPr>
            <a:lvl6pPr lvl="5">
              <a:spcBef>
                <a:spcPts val="0"/>
              </a:spcBef>
              <a:spcAft>
                <a:spcPts val="0"/>
              </a:spcAft>
              <a:buSzPts val="1800"/>
              <a:buNone/>
              <a:defRPr sz="1800"/>
            </a:lvl6pPr>
            <a:lvl7pPr lvl="6">
              <a:spcBef>
                <a:spcPts val="0"/>
              </a:spcBef>
              <a:spcAft>
                <a:spcPts val="0"/>
              </a:spcAft>
              <a:buSzPts val="1800"/>
              <a:buNone/>
              <a:defRPr sz="1800"/>
            </a:lvl7pPr>
            <a:lvl8pPr lvl="7">
              <a:spcBef>
                <a:spcPts val="0"/>
              </a:spcBef>
              <a:spcAft>
                <a:spcPts val="0"/>
              </a:spcAft>
              <a:buSzPts val="1800"/>
              <a:buNone/>
              <a:defRPr sz="1800"/>
            </a:lvl8pPr>
            <a:lvl9pPr lvl="8">
              <a:spcBef>
                <a:spcPts val="0"/>
              </a:spcBef>
              <a:spcAft>
                <a:spcPts val="0"/>
              </a:spcAft>
              <a:buSzPts val="1800"/>
              <a:buNone/>
              <a:defRPr sz="1800"/>
            </a:lvl9pPr>
          </a:lstStyle>
          <a:p>
            <a:endParaRPr/>
          </a:p>
        </p:txBody>
      </p:sp>
      <p:sp>
        <p:nvSpPr>
          <p:cNvPr id="35" name="Google Shape;35;p6"/>
          <p:cNvSpPr txBox="1">
            <a:spLocks noGrp="1"/>
          </p:cNvSpPr>
          <p:nvPr>
            <p:ph type="sldNum" idx="12"/>
          </p:nvPr>
        </p:nvSpPr>
        <p:spPr>
          <a:xfrm>
            <a:off x="8523541" y="4695623"/>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36"/>
        <p:cNvGrpSpPr/>
        <p:nvPr/>
      </p:nvGrpSpPr>
      <p:grpSpPr>
        <a:xfrm>
          <a:off x="0" y="0"/>
          <a:ext cx="0" cy="0"/>
          <a:chOff x="0" y="0"/>
          <a:chExt cx="0" cy="0"/>
        </a:xfrm>
      </p:grpSpPr>
      <p:sp>
        <p:nvSpPr>
          <p:cNvPr id="37" name="Google Shape;37;p7"/>
          <p:cNvSpPr txBox="1"/>
          <p:nvPr/>
        </p:nvSpPr>
        <p:spPr>
          <a:xfrm rot="10800000" flipH="1">
            <a:off x="3276600" y="25"/>
            <a:ext cx="5867400" cy="51435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38;p7"/>
          <p:cNvSpPr/>
          <p:nvPr/>
        </p:nvSpPr>
        <p:spPr>
          <a:xfrm rot="-5400000">
            <a:off x="759150" y="2517450"/>
            <a:ext cx="5143500" cy="108600"/>
          </a:xfrm>
          <a:prstGeom prst="rect">
            <a:avLst/>
          </a:prstGeom>
          <a:gradFill>
            <a:gsLst>
              <a:gs pos="0">
                <a:srgbClr val="F9F9F9"/>
              </a:gs>
              <a:gs pos="36000">
                <a:srgbClr val="F9F9F9"/>
              </a:gs>
              <a:gs pos="80000">
                <a:srgbClr val="DEDEDE"/>
              </a:gs>
              <a:gs pos="100000">
                <a:srgbClr val="999999"/>
              </a:gs>
            </a:gsLst>
            <a:lin ang="16200038"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39;p7"/>
          <p:cNvSpPr txBox="1">
            <a:spLocks noGrp="1"/>
          </p:cNvSpPr>
          <p:nvPr>
            <p:ph type="title"/>
          </p:nvPr>
        </p:nvSpPr>
        <p:spPr>
          <a:xfrm>
            <a:off x="226078" y="357800"/>
            <a:ext cx="2808000" cy="953400"/>
          </a:xfrm>
          <a:prstGeom prst="rect">
            <a:avLst/>
          </a:prstGeom>
        </p:spPr>
        <p:txBody>
          <a:bodyPr spcFirstLastPara="1" wrap="square" lIns="91425" tIns="91425" rIns="91425" bIns="91425" anchor="b" anchorCtr="0">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40" name="Google Shape;40;p7"/>
          <p:cNvSpPr txBox="1">
            <a:spLocks noGrp="1"/>
          </p:cNvSpPr>
          <p:nvPr>
            <p:ph type="body" idx="1"/>
          </p:nvPr>
        </p:nvSpPr>
        <p:spPr>
          <a:xfrm>
            <a:off x="226075" y="1465800"/>
            <a:ext cx="2808000" cy="3163500"/>
          </a:xfrm>
          <a:prstGeom prst="rect">
            <a:avLst/>
          </a:prstGeom>
        </p:spPr>
        <p:txBody>
          <a:bodyPr spcFirstLastPara="1" wrap="square" lIns="91425" tIns="91425" rIns="91425" bIns="91425" anchor="t" anchorCtr="0">
            <a:normAutofit/>
          </a:bodyPr>
          <a:lstStyle>
            <a:lvl1pPr marL="457200" lvl="0" indent="-304800">
              <a:spcBef>
                <a:spcPts val="0"/>
              </a:spcBef>
              <a:spcAft>
                <a:spcPts val="0"/>
              </a:spcAft>
              <a:buClr>
                <a:schemeClr val="lt1"/>
              </a:buClr>
              <a:buSzPts val="1200"/>
              <a:buChar char="●"/>
              <a:defRPr sz="1200">
                <a:solidFill>
                  <a:schemeClr val="lt1"/>
                </a:solidFill>
              </a:defRPr>
            </a:lvl1pPr>
            <a:lvl2pPr marL="914400" lvl="1" indent="-304800">
              <a:spcBef>
                <a:spcPts val="0"/>
              </a:spcBef>
              <a:spcAft>
                <a:spcPts val="0"/>
              </a:spcAft>
              <a:buClr>
                <a:schemeClr val="lt1"/>
              </a:buClr>
              <a:buSzPts val="1200"/>
              <a:buChar char="○"/>
              <a:defRPr sz="1200">
                <a:solidFill>
                  <a:schemeClr val="lt1"/>
                </a:solidFill>
              </a:defRPr>
            </a:lvl2pPr>
            <a:lvl3pPr marL="1371600" lvl="2" indent="-304800">
              <a:spcBef>
                <a:spcPts val="0"/>
              </a:spcBef>
              <a:spcAft>
                <a:spcPts val="0"/>
              </a:spcAft>
              <a:buClr>
                <a:schemeClr val="lt1"/>
              </a:buClr>
              <a:buSzPts val="1200"/>
              <a:buChar char="■"/>
              <a:defRPr sz="1200">
                <a:solidFill>
                  <a:schemeClr val="lt1"/>
                </a:solidFill>
              </a:defRPr>
            </a:lvl3pPr>
            <a:lvl4pPr marL="1828800" lvl="3" indent="-304800">
              <a:spcBef>
                <a:spcPts val="0"/>
              </a:spcBef>
              <a:spcAft>
                <a:spcPts val="0"/>
              </a:spcAft>
              <a:buClr>
                <a:schemeClr val="lt1"/>
              </a:buClr>
              <a:buSzPts val="1200"/>
              <a:buChar char="●"/>
              <a:defRPr sz="1200">
                <a:solidFill>
                  <a:schemeClr val="lt1"/>
                </a:solidFill>
              </a:defRPr>
            </a:lvl4pPr>
            <a:lvl5pPr marL="2286000" lvl="4" indent="-304800">
              <a:spcBef>
                <a:spcPts val="0"/>
              </a:spcBef>
              <a:spcAft>
                <a:spcPts val="0"/>
              </a:spcAft>
              <a:buClr>
                <a:schemeClr val="lt1"/>
              </a:buClr>
              <a:buSzPts val="1200"/>
              <a:buChar char="○"/>
              <a:defRPr sz="1200">
                <a:solidFill>
                  <a:schemeClr val="lt1"/>
                </a:solidFill>
              </a:defRPr>
            </a:lvl5pPr>
            <a:lvl6pPr marL="2743200" lvl="5" indent="-304800">
              <a:spcBef>
                <a:spcPts val="0"/>
              </a:spcBef>
              <a:spcAft>
                <a:spcPts val="0"/>
              </a:spcAft>
              <a:buClr>
                <a:schemeClr val="lt1"/>
              </a:buClr>
              <a:buSzPts val="1200"/>
              <a:buChar char="■"/>
              <a:defRPr sz="1200">
                <a:solidFill>
                  <a:schemeClr val="lt1"/>
                </a:solidFill>
              </a:defRPr>
            </a:lvl6pPr>
            <a:lvl7pPr marL="3200400" lvl="6" indent="-304800">
              <a:spcBef>
                <a:spcPts val="0"/>
              </a:spcBef>
              <a:spcAft>
                <a:spcPts val="0"/>
              </a:spcAft>
              <a:buClr>
                <a:schemeClr val="lt1"/>
              </a:buClr>
              <a:buSzPts val="1200"/>
              <a:buChar char="●"/>
              <a:defRPr sz="1200">
                <a:solidFill>
                  <a:schemeClr val="lt1"/>
                </a:solidFill>
              </a:defRPr>
            </a:lvl7pPr>
            <a:lvl8pPr marL="3657600" lvl="7" indent="-304800">
              <a:spcBef>
                <a:spcPts val="0"/>
              </a:spcBef>
              <a:spcAft>
                <a:spcPts val="0"/>
              </a:spcAft>
              <a:buClr>
                <a:schemeClr val="lt1"/>
              </a:buClr>
              <a:buSzPts val="1200"/>
              <a:buChar char="○"/>
              <a:defRPr sz="1200">
                <a:solidFill>
                  <a:schemeClr val="lt1"/>
                </a:solidFill>
              </a:defRPr>
            </a:lvl8pPr>
            <a:lvl9pPr marL="4114800" lvl="8" indent="-304800">
              <a:spcBef>
                <a:spcPts val="0"/>
              </a:spcBef>
              <a:spcAft>
                <a:spcPts val="0"/>
              </a:spcAft>
              <a:buClr>
                <a:schemeClr val="lt1"/>
              </a:buClr>
              <a:buSzPts val="1200"/>
              <a:buChar char="■"/>
              <a:defRPr sz="1200">
                <a:solidFill>
                  <a:schemeClr val="lt1"/>
                </a:solidFill>
              </a:defRPr>
            </a:lvl9pPr>
          </a:lstStyle>
          <a:p>
            <a:endParaRPr/>
          </a:p>
        </p:txBody>
      </p:sp>
      <p:sp>
        <p:nvSpPr>
          <p:cNvPr id="41" name="Google Shape;41;p7"/>
          <p:cNvSpPr txBox="1">
            <a:spLocks noGrp="1"/>
          </p:cNvSpPr>
          <p:nvPr>
            <p:ph type="sldNum" idx="12"/>
          </p:nvPr>
        </p:nvSpPr>
        <p:spPr>
          <a:xfrm>
            <a:off x="8523541" y="4695623"/>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42"/>
        <p:cNvGrpSpPr/>
        <p:nvPr/>
      </p:nvGrpSpPr>
      <p:grpSpPr>
        <a:xfrm>
          <a:off x="0" y="0"/>
          <a:ext cx="0" cy="0"/>
          <a:chOff x="0" y="0"/>
          <a:chExt cx="0" cy="0"/>
        </a:xfrm>
      </p:grpSpPr>
      <p:sp>
        <p:nvSpPr>
          <p:cNvPr id="43" name="Google Shape;43;p8"/>
          <p:cNvSpPr txBox="1">
            <a:spLocks noGrp="1"/>
          </p:cNvSpPr>
          <p:nvPr>
            <p:ph type="title"/>
          </p:nvPr>
        </p:nvSpPr>
        <p:spPr>
          <a:xfrm>
            <a:off x="490250" y="488250"/>
            <a:ext cx="6227100" cy="4090800"/>
          </a:xfrm>
          <a:prstGeom prst="rect">
            <a:avLst/>
          </a:prstGeom>
        </p:spPr>
        <p:txBody>
          <a:bodyPr spcFirstLastPara="1" wrap="square" lIns="91425" tIns="91425" rIns="91425" bIns="91425" anchor="ctr" anchorCtr="0">
            <a:normAutofit/>
          </a:bodyPr>
          <a:lstStyle>
            <a:lvl1pPr lvl="0">
              <a:spcBef>
                <a:spcPts val="0"/>
              </a:spcBef>
              <a:spcAft>
                <a:spcPts val="0"/>
              </a:spcAft>
              <a:buSzPts val="6000"/>
              <a:buNone/>
              <a:defRPr sz="6000"/>
            </a:lvl1pPr>
            <a:lvl2pPr lvl="1">
              <a:spcBef>
                <a:spcPts val="0"/>
              </a:spcBef>
              <a:spcAft>
                <a:spcPts val="0"/>
              </a:spcAft>
              <a:buSzPts val="6000"/>
              <a:buNone/>
              <a:defRPr sz="6000"/>
            </a:lvl2pPr>
            <a:lvl3pPr lvl="2">
              <a:spcBef>
                <a:spcPts val="0"/>
              </a:spcBef>
              <a:spcAft>
                <a:spcPts val="0"/>
              </a:spcAft>
              <a:buSzPts val="6000"/>
              <a:buNone/>
              <a:defRPr sz="6000"/>
            </a:lvl3pPr>
            <a:lvl4pPr lvl="3">
              <a:spcBef>
                <a:spcPts val="0"/>
              </a:spcBef>
              <a:spcAft>
                <a:spcPts val="0"/>
              </a:spcAft>
              <a:buSzPts val="6000"/>
              <a:buNone/>
              <a:defRPr sz="6000"/>
            </a:lvl4pPr>
            <a:lvl5pPr lvl="4">
              <a:spcBef>
                <a:spcPts val="0"/>
              </a:spcBef>
              <a:spcAft>
                <a:spcPts val="0"/>
              </a:spcAft>
              <a:buSzPts val="6000"/>
              <a:buNone/>
              <a:defRPr sz="6000"/>
            </a:lvl5pPr>
            <a:lvl6pPr lvl="5">
              <a:spcBef>
                <a:spcPts val="0"/>
              </a:spcBef>
              <a:spcAft>
                <a:spcPts val="0"/>
              </a:spcAft>
              <a:buSzPts val="6000"/>
              <a:buNone/>
              <a:defRPr sz="6000"/>
            </a:lvl6pPr>
            <a:lvl7pPr lvl="6">
              <a:spcBef>
                <a:spcPts val="0"/>
              </a:spcBef>
              <a:spcAft>
                <a:spcPts val="0"/>
              </a:spcAft>
              <a:buSzPts val="6000"/>
              <a:buNone/>
              <a:defRPr sz="6000"/>
            </a:lvl7pPr>
            <a:lvl8pPr lvl="7">
              <a:spcBef>
                <a:spcPts val="0"/>
              </a:spcBef>
              <a:spcAft>
                <a:spcPts val="0"/>
              </a:spcAft>
              <a:buSzPts val="6000"/>
              <a:buNone/>
              <a:defRPr sz="6000"/>
            </a:lvl8pPr>
            <a:lvl9pPr lvl="8">
              <a:spcBef>
                <a:spcPts val="0"/>
              </a:spcBef>
              <a:spcAft>
                <a:spcPts val="0"/>
              </a:spcAft>
              <a:buSzPts val="6000"/>
              <a:buNone/>
              <a:defRPr sz="6000"/>
            </a:lvl9pPr>
          </a:lstStyle>
          <a:p>
            <a:endParaRPr/>
          </a:p>
        </p:txBody>
      </p:sp>
      <p:sp>
        <p:nvSpPr>
          <p:cNvPr id="44" name="Google Shape;44;p8"/>
          <p:cNvSpPr txBox="1">
            <a:spLocks noGrp="1"/>
          </p:cNvSpPr>
          <p:nvPr>
            <p:ph type="sldNum" idx="12"/>
          </p:nvPr>
        </p:nvSpPr>
        <p:spPr>
          <a:xfrm>
            <a:off x="8523541" y="4695623"/>
            <a:ext cx="548700" cy="393600"/>
          </a:xfrm>
          <a:prstGeom prst="rect">
            <a:avLst/>
          </a:prstGeom>
        </p:spPr>
        <p:txBody>
          <a:bodyPr spcFirstLastPara="1" wrap="square" lIns="91425" tIns="91425" rIns="91425" bIns="91425" anchor="ctr" anchorCtr="0">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45"/>
        <p:cNvGrpSpPr/>
        <p:nvPr/>
      </p:nvGrpSpPr>
      <p:grpSpPr>
        <a:xfrm>
          <a:off x="0" y="0"/>
          <a:ext cx="0" cy="0"/>
          <a:chOff x="0" y="0"/>
          <a:chExt cx="0" cy="0"/>
        </a:xfrm>
      </p:grpSpPr>
      <p:sp>
        <p:nvSpPr>
          <p:cNvPr id="46" name="Google Shape;46;p9"/>
          <p:cNvSpPr/>
          <p:nvPr/>
        </p:nvSpPr>
        <p:spPr>
          <a:xfrm flipH="1">
            <a:off x="0" y="0"/>
            <a:ext cx="4572000" cy="51435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47;p9"/>
          <p:cNvSpPr/>
          <p:nvPr/>
        </p:nvSpPr>
        <p:spPr>
          <a:xfrm rot="5400000">
            <a:off x="1946425" y="2517750"/>
            <a:ext cx="5142900" cy="108600"/>
          </a:xfrm>
          <a:prstGeom prst="rect">
            <a:avLst/>
          </a:prstGeom>
          <a:gradFill>
            <a:gsLst>
              <a:gs pos="0">
                <a:srgbClr val="F9F9F9"/>
              </a:gs>
              <a:gs pos="36000">
                <a:srgbClr val="F9F9F9"/>
              </a:gs>
              <a:gs pos="80000">
                <a:srgbClr val="DEDEDE"/>
              </a:gs>
              <a:gs pos="100000">
                <a:srgbClr val="999999"/>
              </a:gs>
            </a:gsLst>
            <a:lin ang="16200038"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48;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rmAutofit/>
          </a:bodyPr>
          <a:lstStyle>
            <a:lvl1pPr lvl="0" algn="ctr">
              <a:spcBef>
                <a:spcPts val="0"/>
              </a:spcBef>
              <a:spcAft>
                <a:spcPts val="0"/>
              </a:spcAft>
              <a:buClr>
                <a:schemeClr val="dk2"/>
              </a:buClr>
              <a:buSzPts val="4200"/>
              <a:buNone/>
              <a:defRPr sz="4200">
                <a:solidFill>
                  <a:schemeClr val="dk2"/>
                </a:solidFill>
              </a:defRPr>
            </a:lvl1pPr>
            <a:lvl2pPr lvl="1" algn="ctr">
              <a:spcBef>
                <a:spcPts val="0"/>
              </a:spcBef>
              <a:spcAft>
                <a:spcPts val="0"/>
              </a:spcAft>
              <a:buClr>
                <a:schemeClr val="dk2"/>
              </a:buClr>
              <a:buSzPts val="4200"/>
              <a:buNone/>
              <a:defRPr sz="4200">
                <a:solidFill>
                  <a:schemeClr val="dk2"/>
                </a:solidFill>
              </a:defRPr>
            </a:lvl2pPr>
            <a:lvl3pPr lvl="2" algn="ctr">
              <a:spcBef>
                <a:spcPts val="0"/>
              </a:spcBef>
              <a:spcAft>
                <a:spcPts val="0"/>
              </a:spcAft>
              <a:buClr>
                <a:schemeClr val="dk2"/>
              </a:buClr>
              <a:buSzPts val="4200"/>
              <a:buNone/>
              <a:defRPr sz="4200">
                <a:solidFill>
                  <a:schemeClr val="dk2"/>
                </a:solidFill>
              </a:defRPr>
            </a:lvl3pPr>
            <a:lvl4pPr lvl="3" algn="ctr">
              <a:spcBef>
                <a:spcPts val="0"/>
              </a:spcBef>
              <a:spcAft>
                <a:spcPts val="0"/>
              </a:spcAft>
              <a:buClr>
                <a:schemeClr val="dk2"/>
              </a:buClr>
              <a:buSzPts val="4200"/>
              <a:buNone/>
              <a:defRPr sz="4200">
                <a:solidFill>
                  <a:schemeClr val="dk2"/>
                </a:solidFill>
              </a:defRPr>
            </a:lvl4pPr>
            <a:lvl5pPr lvl="4" algn="ctr">
              <a:spcBef>
                <a:spcPts val="0"/>
              </a:spcBef>
              <a:spcAft>
                <a:spcPts val="0"/>
              </a:spcAft>
              <a:buClr>
                <a:schemeClr val="dk2"/>
              </a:buClr>
              <a:buSzPts val="4200"/>
              <a:buNone/>
              <a:defRPr sz="4200">
                <a:solidFill>
                  <a:schemeClr val="dk2"/>
                </a:solidFill>
              </a:defRPr>
            </a:lvl5pPr>
            <a:lvl6pPr lvl="5" algn="ctr">
              <a:spcBef>
                <a:spcPts val="0"/>
              </a:spcBef>
              <a:spcAft>
                <a:spcPts val="0"/>
              </a:spcAft>
              <a:buClr>
                <a:schemeClr val="dk2"/>
              </a:buClr>
              <a:buSzPts val="4200"/>
              <a:buNone/>
              <a:defRPr sz="4200">
                <a:solidFill>
                  <a:schemeClr val="dk2"/>
                </a:solidFill>
              </a:defRPr>
            </a:lvl6pPr>
            <a:lvl7pPr lvl="6" algn="ctr">
              <a:spcBef>
                <a:spcPts val="0"/>
              </a:spcBef>
              <a:spcAft>
                <a:spcPts val="0"/>
              </a:spcAft>
              <a:buClr>
                <a:schemeClr val="dk2"/>
              </a:buClr>
              <a:buSzPts val="4200"/>
              <a:buNone/>
              <a:defRPr sz="4200">
                <a:solidFill>
                  <a:schemeClr val="dk2"/>
                </a:solidFill>
              </a:defRPr>
            </a:lvl7pPr>
            <a:lvl8pPr lvl="7" algn="ctr">
              <a:spcBef>
                <a:spcPts val="0"/>
              </a:spcBef>
              <a:spcAft>
                <a:spcPts val="0"/>
              </a:spcAft>
              <a:buClr>
                <a:schemeClr val="dk2"/>
              </a:buClr>
              <a:buSzPts val="4200"/>
              <a:buNone/>
              <a:defRPr sz="4200">
                <a:solidFill>
                  <a:schemeClr val="dk2"/>
                </a:solidFill>
              </a:defRPr>
            </a:lvl8pPr>
            <a:lvl9pPr lvl="8" algn="ctr">
              <a:spcBef>
                <a:spcPts val="0"/>
              </a:spcBef>
              <a:spcAft>
                <a:spcPts val="0"/>
              </a:spcAft>
              <a:buClr>
                <a:schemeClr val="dk2"/>
              </a:buClr>
              <a:buSzPts val="4200"/>
              <a:buNone/>
              <a:defRPr sz="4200">
                <a:solidFill>
                  <a:schemeClr val="dk2"/>
                </a:solidFill>
              </a:defRPr>
            </a:lvl9pPr>
          </a:lstStyle>
          <a:p>
            <a:endParaRPr/>
          </a:p>
        </p:txBody>
      </p:sp>
      <p:sp>
        <p:nvSpPr>
          <p:cNvPr id="49" name="Google Shape;49;p9"/>
          <p:cNvSpPr txBox="1">
            <a:spLocks noGrp="1"/>
          </p:cNvSpPr>
          <p:nvPr>
            <p:ph type="subTitle" idx="1"/>
          </p:nvPr>
        </p:nvSpPr>
        <p:spPr>
          <a:xfrm>
            <a:off x="265500" y="2779467"/>
            <a:ext cx="4045200" cy="12351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50" name="Google Shape;50;p9"/>
          <p:cNvSpPr txBox="1">
            <a:spLocks noGrp="1"/>
          </p:cNvSpPr>
          <p:nvPr>
            <p:ph type="body" idx="2"/>
          </p:nvPr>
        </p:nvSpPr>
        <p:spPr>
          <a:xfrm>
            <a:off x="4939500" y="724200"/>
            <a:ext cx="3837000" cy="3695100"/>
          </a:xfrm>
          <a:prstGeom prst="rect">
            <a:avLst/>
          </a:prstGeom>
        </p:spPr>
        <p:txBody>
          <a:bodyPr spcFirstLastPara="1" wrap="square" lIns="91425" tIns="91425" rIns="91425" bIns="91425" anchor="ctr" anchorCtr="0">
            <a:normAutofit/>
          </a:bodyPr>
          <a:lstStyle>
            <a:lvl1pPr marL="457200" lvl="0" indent="-342900">
              <a:spcBef>
                <a:spcPts val="0"/>
              </a:spcBef>
              <a:spcAft>
                <a:spcPts val="0"/>
              </a:spcAft>
              <a:buClr>
                <a:schemeClr val="lt1"/>
              </a:buClr>
              <a:buSzPts val="1800"/>
              <a:buChar char="●"/>
              <a:defRPr>
                <a:solidFill>
                  <a:schemeClr val="lt1"/>
                </a:solidFill>
              </a:defRPr>
            </a:lvl1pPr>
            <a:lvl2pPr marL="914400" lvl="1" indent="-317500">
              <a:spcBef>
                <a:spcPts val="0"/>
              </a:spcBef>
              <a:spcAft>
                <a:spcPts val="0"/>
              </a:spcAft>
              <a:buClr>
                <a:schemeClr val="lt1"/>
              </a:buClr>
              <a:buSzPts val="1400"/>
              <a:buChar char="○"/>
              <a:defRPr>
                <a:solidFill>
                  <a:schemeClr val="lt1"/>
                </a:solidFill>
              </a:defRPr>
            </a:lvl2pPr>
            <a:lvl3pPr marL="1371600" lvl="2" indent="-317500">
              <a:spcBef>
                <a:spcPts val="0"/>
              </a:spcBef>
              <a:spcAft>
                <a:spcPts val="0"/>
              </a:spcAft>
              <a:buClr>
                <a:schemeClr val="lt1"/>
              </a:buClr>
              <a:buSzPts val="1400"/>
              <a:buChar char="■"/>
              <a:defRPr>
                <a:solidFill>
                  <a:schemeClr val="lt1"/>
                </a:solidFill>
              </a:defRPr>
            </a:lvl3pPr>
            <a:lvl4pPr marL="1828800" lvl="3" indent="-317500">
              <a:spcBef>
                <a:spcPts val="0"/>
              </a:spcBef>
              <a:spcAft>
                <a:spcPts val="0"/>
              </a:spcAft>
              <a:buClr>
                <a:schemeClr val="lt1"/>
              </a:buClr>
              <a:buSzPts val="1400"/>
              <a:buChar char="●"/>
              <a:defRPr>
                <a:solidFill>
                  <a:schemeClr val="lt1"/>
                </a:solidFill>
              </a:defRPr>
            </a:lvl4pPr>
            <a:lvl5pPr marL="2286000" lvl="4" indent="-317500">
              <a:spcBef>
                <a:spcPts val="0"/>
              </a:spcBef>
              <a:spcAft>
                <a:spcPts val="0"/>
              </a:spcAft>
              <a:buClr>
                <a:schemeClr val="lt1"/>
              </a:buClr>
              <a:buSzPts val="1400"/>
              <a:buChar char="○"/>
              <a:defRPr>
                <a:solidFill>
                  <a:schemeClr val="lt1"/>
                </a:solidFill>
              </a:defRPr>
            </a:lvl5pPr>
            <a:lvl6pPr marL="2743200" lvl="5" indent="-317500">
              <a:spcBef>
                <a:spcPts val="0"/>
              </a:spcBef>
              <a:spcAft>
                <a:spcPts val="0"/>
              </a:spcAft>
              <a:buClr>
                <a:schemeClr val="lt1"/>
              </a:buClr>
              <a:buSzPts val="1400"/>
              <a:buChar char="■"/>
              <a:defRPr>
                <a:solidFill>
                  <a:schemeClr val="lt1"/>
                </a:solidFill>
              </a:defRPr>
            </a:lvl6pPr>
            <a:lvl7pPr marL="3200400" lvl="6" indent="-317500">
              <a:spcBef>
                <a:spcPts val="0"/>
              </a:spcBef>
              <a:spcAft>
                <a:spcPts val="0"/>
              </a:spcAft>
              <a:buClr>
                <a:schemeClr val="lt1"/>
              </a:buClr>
              <a:buSzPts val="1400"/>
              <a:buChar char="●"/>
              <a:defRPr>
                <a:solidFill>
                  <a:schemeClr val="lt1"/>
                </a:solidFill>
              </a:defRPr>
            </a:lvl7pPr>
            <a:lvl8pPr marL="3657600" lvl="7" indent="-317500">
              <a:spcBef>
                <a:spcPts val="0"/>
              </a:spcBef>
              <a:spcAft>
                <a:spcPts val="0"/>
              </a:spcAft>
              <a:buClr>
                <a:schemeClr val="lt1"/>
              </a:buClr>
              <a:buSzPts val="1400"/>
              <a:buChar char="○"/>
              <a:defRPr>
                <a:solidFill>
                  <a:schemeClr val="lt1"/>
                </a:solidFill>
              </a:defRPr>
            </a:lvl8pPr>
            <a:lvl9pPr marL="4114800" lvl="8" indent="-317500">
              <a:spcBef>
                <a:spcPts val="0"/>
              </a:spcBef>
              <a:spcAft>
                <a:spcPts val="0"/>
              </a:spcAft>
              <a:buClr>
                <a:schemeClr val="lt1"/>
              </a:buClr>
              <a:buSzPts val="1400"/>
              <a:buChar char="■"/>
              <a:defRPr>
                <a:solidFill>
                  <a:schemeClr val="lt1"/>
                </a:solidFill>
              </a:defRPr>
            </a:lvl9pPr>
          </a:lstStyle>
          <a:p>
            <a:endParaRPr/>
          </a:p>
        </p:txBody>
      </p:sp>
      <p:sp>
        <p:nvSpPr>
          <p:cNvPr id="51" name="Google Shape;51;p9"/>
          <p:cNvSpPr txBox="1">
            <a:spLocks noGrp="1"/>
          </p:cNvSpPr>
          <p:nvPr>
            <p:ph type="sldNum" idx="12"/>
          </p:nvPr>
        </p:nvSpPr>
        <p:spPr>
          <a:xfrm>
            <a:off x="8523541" y="4695623"/>
            <a:ext cx="548700" cy="393600"/>
          </a:xfrm>
          <a:prstGeom prst="rect">
            <a:avLst/>
          </a:prstGeom>
        </p:spPr>
        <p:txBody>
          <a:bodyPr spcFirstLastPara="1" wrap="square" lIns="91425" tIns="91425" rIns="91425" bIns="91425" anchor="ctr" anchorCtr="0">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52"/>
        <p:cNvGrpSpPr/>
        <p:nvPr/>
      </p:nvGrpSpPr>
      <p:grpSpPr>
        <a:xfrm>
          <a:off x="0" y="0"/>
          <a:ext cx="0" cy="0"/>
          <a:chOff x="0" y="0"/>
          <a:chExt cx="0" cy="0"/>
        </a:xfrm>
      </p:grpSpPr>
      <p:sp>
        <p:nvSpPr>
          <p:cNvPr id="53" name="Google Shape;53;p10"/>
          <p:cNvSpPr txBox="1"/>
          <p:nvPr/>
        </p:nvSpPr>
        <p:spPr>
          <a:xfrm rot="10800000" flipH="1">
            <a:off x="0" y="0"/>
            <a:ext cx="9144000" cy="46959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54;p10"/>
          <p:cNvSpPr/>
          <p:nvPr/>
        </p:nvSpPr>
        <p:spPr>
          <a:xfrm rot="10800000" flipH="1">
            <a:off x="0" y="4622725"/>
            <a:ext cx="9144000" cy="74100"/>
          </a:xfrm>
          <a:prstGeom prst="rect">
            <a:avLst/>
          </a:prstGeom>
          <a:gradFill>
            <a:gsLst>
              <a:gs pos="0">
                <a:srgbClr val="F9F9F9"/>
              </a:gs>
              <a:gs pos="36000">
                <a:srgbClr val="F9F9F9"/>
              </a:gs>
              <a:gs pos="80000">
                <a:srgbClr val="DEDEDE"/>
              </a:gs>
              <a:gs pos="100000">
                <a:srgbClr val="999999"/>
              </a:gs>
            </a:gsLst>
            <a:lin ang="16200038"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55;p10"/>
          <p:cNvSpPr txBox="1">
            <a:spLocks noGrp="1"/>
          </p:cNvSpPr>
          <p:nvPr>
            <p:ph type="body" idx="1"/>
          </p:nvPr>
        </p:nvSpPr>
        <p:spPr>
          <a:xfrm>
            <a:off x="57150" y="4696825"/>
            <a:ext cx="8382000" cy="446700"/>
          </a:xfrm>
          <a:prstGeom prst="rect">
            <a:avLst/>
          </a:prstGeom>
        </p:spPr>
        <p:txBody>
          <a:bodyPr spcFirstLastPara="1" wrap="square" lIns="91425" tIns="91425" rIns="91425" bIns="91425" anchor="ctr" anchorCtr="0">
            <a:normAutofit/>
          </a:bodyPr>
          <a:lstStyle>
            <a:lvl1pPr marL="457200" lvl="0" indent="-228600">
              <a:lnSpc>
                <a:spcPct val="100000"/>
              </a:lnSpc>
              <a:spcBef>
                <a:spcPts val="0"/>
              </a:spcBef>
              <a:spcAft>
                <a:spcPts val="0"/>
              </a:spcAft>
              <a:buClr>
                <a:schemeClr val="lt1"/>
              </a:buClr>
              <a:buSzPts val="1200"/>
              <a:buNone/>
              <a:defRPr sz="1200">
                <a:solidFill>
                  <a:schemeClr val="lt1"/>
                </a:solidFill>
              </a:defRPr>
            </a:lvl1pPr>
          </a:lstStyle>
          <a:p>
            <a:endParaRPr/>
          </a:p>
        </p:txBody>
      </p:sp>
      <p:sp>
        <p:nvSpPr>
          <p:cNvPr id="56" name="Google Shape;56;p10"/>
          <p:cNvSpPr txBox="1">
            <a:spLocks noGrp="1"/>
          </p:cNvSpPr>
          <p:nvPr>
            <p:ph type="sldNum" idx="12"/>
          </p:nvPr>
        </p:nvSpPr>
        <p:spPr>
          <a:xfrm>
            <a:off x="8523541" y="4695623"/>
            <a:ext cx="548700" cy="393600"/>
          </a:xfrm>
          <a:prstGeom prst="rect">
            <a:avLst/>
          </a:prstGeom>
        </p:spPr>
        <p:txBody>
          <a:bodyPr spcFirstLastPara="1" wrap="square" lIns="91425" tIns="91425" rIns="91425" bIns="91425" anchor="ctr" anchorCtr="0">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material">
    <p:bg>
      <p:bgPr>
        <a:solidFill>
          <a:schemeClr val="dk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471900" y="738725"/>
            <a:ext cx="8222100" cy="767700"/>
          </a:xfrm>
          <a:prstGeom prst="rect">
            <a:avLst/>
          </a:prstGeom>
          <a:noFill/>
          <a:ln>
            <a:noFill/>
          </a:ln>
        </p:spPr>
        <p:txBody>
          <a:bodyPr spcFirstLastPara="1" wrap="square" lIns="91425" tIns="91425" rIns="91425" bIns="91425" anchor="b" anchorCtr="0">
            <a:normAutofit/>
          </a:bodyPr>
          <a:lstStyle>
            <a:lvl1pPr lvl="0">
              <a:spcBef>
                <a:spcPts val="0"/>
              </a:spcBef>
              <a:spcAft>
                <a:spcPts val="0"/>
              </a:spcAft>
              <a:buClr>
                <a:schemeClr val="lt1"/>
              </a:buClr>
              <a:buSzPts val="3200"/>
              <a:buFont typeface="Roboto"/>
              <a:buNone/>
              <a:defRPr sz="3200">
                <a:solidFill>
                  <a:schemeClr val="lt1"/>
                </a:solidFill>
                <a:latin typeface="Roboto"/>
                <a:ea typeface="Roboto"/>
                <a:cs typeface="Roboto"/>
                <a:sym typeface="Roboto"/>
              </a:defRPr>
            </a:lvl1pPr>
            <a:lvl2pPr lvl="1">
              <a:spcBef>
                <a:spcPts val="0"/>
              </a:spcBef>
              <a:spcAft>
                <a:spcPts val="0"/>
              </a:spcAft>
              <a:buClr>
                <a:schemeClr val="lt1"/>
              </a:buClr>
              <a:buSzPts val="3200"/>
              <a:buFont typeface="Roboto"/>
              <a:buNone/>
              <a:defRPr sz="3200">
                <a:solidFill>
                  <a:schemeClr val="lt1"/>
                </a:solidFill>
                <a:latin typeface="Roboto"/>
                <a:ea typeface="Roboto"/>
                <a:cs typeface="Roboto"/>
                <a:sym typeface="Roboto"/>
              </a:defRPr>
            </a:lvl2pPr>
            <a:lvl3pPr lvl="2">
              <a:spcBef>
                <a:spcPts val="0"/>
              </a:spcBef>
              <a:spcAft>
                <a:spcPts val="0"/>
              </a:spcAft>
              <a:buClr>
                <a:schemeClr val="lt1"/>
              </a:buClr>
              <a:buSzPts val="3200"/>
              <a:buFont typeface="Roboto"/>
              <a:buNone/>
              <a:defRPr sz="3200">
                <a:solidFill>
                  <a:schemeClr val="lt1"/>
                </a:solidFill>
                <a:latin typeface="Roboto"/>
                <a:ea typeface="Roboto"/>
                <a:cs typeface="Roboto"/>
                <a:sym typeface="Roboto"/>
              </a:defRPr>
            </a:lvl3pPr>
            <a:lvl4pPr lvl="3">
              <a:spcBef>
                <a:spcPts val="0"/>
              </a:spcBef>
              <a:spcAft>
                <a:spcPts val="0"/>
              </a:spcAft>
              <a:buClr>
                <a:schemeClr val="lt1"/>
              </a:buClr>
              <a:buSzPts val="3200"/>
              <a:buFont typeface="Roboto"/>
              <a:buNone/>
              <a:defRPr sz="3200">
                <a:solidFill>
                  <a:schemeClr val="lt1"/>
                </a:solidFill>
                <a:latin typeface="Roboto"/>
                <a:ea typeface="Roboto"/>
                <a:cs typeface="Roboto"/>
                <a:sym typeface="Roboto"/>
              </a:defRPr>
            </a:lvl4pPr>
            <a:lvl5pPr lvl="4">
              <a:spcBef>
                <a:spcPts val="0"/>
              </a:spcBef>
              <a:spcAft>
                <a:spcPts val="0"/>
              </a:spcAft>
              <a:buClr>
                <a:schemeClr val="lt1"/>
              </a:buClr>
              <a:buSzPts val="3200"/>
              <a:buFont typeface="Roboto"/>
              <a:buNone/>
              <a:defRPr sz="3200">
                <a:solidFill>
                  <a:schemeClr val="lt1"/>
                </a:solidFill>
                <a:latin typeface="Roboto"/>
                <a:ea typeface="Roboto"/>
                <a:cs typeface="Roboto"/>
                <a:sym typeface="Roboto"/>
              </a:defRPr>
            </a:lvl5pPr>
            <a:lvl6pPr lvl="5">
              <a:spcBef>
                <a:spcPts val="0"/>
              </a:spcBef>
              <a:spcAft>
                <a:spcPts val="0"/>
              </a:spcAft>
              <a:buClr>
                <a:schemeClr val="lt1"/>
              </a:buClr>
              <a:buSzPts val="3200"/>
              <a:buFont typeface="Roboto"/>
              <a:buNone/>
              <a:defRPr sz="3200">
                <a:solidFill>
                  <a:schemeClr val="lt1"/>
                </a:solidFill>
                <a:latin typeface="Roboto"/>
                <a:ea typeface="Roboto"/>
                <a:cs typeface="Roboto"/>
                <a:sym typeface="Roboto"/>
              </a:defRPr>
            </a:lvl6pPr>
            <a:lvl7pPr lvl="6">
              <a:spcBef>
                <a:spcPts val="0"/>
              </a:spcBef>
              <a:spcAft>
                <a:spcPts val="0"/>
              </a:spcAft>
              <a:buClr>
                <a:schemeClr val="lt1"/>
              </a:buClr>
              <a:buSzPts val="3200"/>
              <a:buFont typeface="Roboto"/>
              <a:buNone/>
              <a:defRPr sz="3200">
                <a:solidFill>
                  <a:schemeClr val="lt1"/>
                </a:solidFill>
                <a:latin typeface="Roboto"/>
                <a:ea typeface="Roboto"/>
                <a:cs typeface="Roboto"/>
                <a:sym typeface="Roboto"/>
              </a:defRPr>
            </a:lvl7pPr>
            <a:lvl8pPr lvl="7">
              <a:spcBef>
                <a:spcPts val="0"/>
              </a:spcBef>
              <a:spcAft>
                <a:spcPts val="0"/>
              </a:spcAft>
              <a:buClr>
                <a:schemeClr val="lt1"/>
              </a:buClr>
              <a:buSzPts val="3200"/>
              <a:buFont typeface="Roboto"/>
              <a:buNone/>
              <a:defRPr sz="3200">
                <a:solidFill>
                  <a:schemeClr val="lt1"/>
                </a:solidFill>
                <a:latin typeface="Roboto"/>
                <a:ea typeface="Roboto"/>
                <a:cs typeface="Roboto"/>
                <a:sym typeface="Roboto"/>
              </a:defRPr>
            </a:lvl8pPr>
            <a:lvl9pPr lvl="8">
              <a:spcBef>
                <a:spcPts val="0"/>
              </a:spcBef>
              <a:spcAft>
                <a:spcPts val="0"/>
              </a:spcAft>
              <a:buClr>
                <a:schemeClr val="lt1"/>
              </a:buClr>
              <a:buSzPts val="3200"/>
              <a:buFont typeface="Roboto"/>
              <a:buNone/>
              <a:defRPr sz="3200">
                <a:solidFill>
                  <a:schemeClr val="lt1"/>
                </a:solidFill>
                <a:latin typeface="Roboto"/>
                <a:ea typeface="Roboto"/>
                <a:cs typeface="Roboto"/>
                <a:sym typeface="Roboto"/>
              </a:defRPr>
            </a:lvl9pPr>
          </a:lstStyle>
          <a:p>
            <a:endParaRPr/>
          </a:p>
        </p:txBody>
      </p:sp>
      <p:sp>
        <p:nvSpPr>
          <p:cNvPr id="7" name="Google Shape;7;p1"/>
          <p:cNvSpPr txBox="1">
            <a:spLocks noGrp="1"/>
          </p:cNvSpPr>
          <p:nvPr>
            <p:ph type="body" idx="1"/>
          </p:nvPr>
        </p:nvSpPr>
        <p:spPr>
          <a:xfrm>
            <a:off x="471900" y="1919075"/>
            <a:ext cx="8222100" cy="2710200"/>
          </a:xfrm>
          <a:prstGeom prst="rect">
            <a:avLst/>
          </a:prstGeom>
          <a:noFill/>
          <a:ln>
            <a:noFill/>
          </a:ln>
        </p:spPr>
        <p:txBody>
          <a:bodyPr spcFirstLastPara="1" wrap="square" lIns="91425" tIns="91425" rIns="91425" bIns="91425" anchor="t" anchorCtr="0">
            <a:normAutofit/>
          </a:bodyPr>
          <a:lstStyle>
            <a:lvl1pPr marL="457200" lvl="0" indent="-342900">
              <a:lnSpc>
                <a:spcPct val="115000"/>
              </a:lnSpc>
              <a:spcBef>
                <a:spcPts val="0"/>
              </a:spcBef>
              <a:spcAft>
                <a:spcPts val="0"/>
              </a:spcAft>
              <a:buClr>
                <a:schemeClr val="lt2"/>
              </a:buClr>
              <a:buSzPts val="1800"/>
              <a:buFont typeface="Roboto"/>
              <a:buChar char="●"/>
              <a:defRPr sz="1800">
                <a:solidFill>
                  <a:schemeClr val="lt2"/>
                </a:solidFill>
                <a:latin typeface="Roboto"/>
                <a:ea typeface="Roboto"/>
                <a:cs typeface="Roboto"/>
                <a:sym typeface="Roboto"/>
              </a:defRPr>
            </a:lvl1pPr>
            <a:lvl2pPr marL="914400" lvl="1" indent="-317500">
              <a:lnSpc>
                <a:spcPct val="115000"/>
              </a:lnSpc>
              <a:spcBef>
                <a:spcPts val="0"/>
              </a:spcBef>
              <a:spcAft>
                <a:spcPts val="0"/>
              </a:spcAft>
              <a:buClr>
                <a:schemeClr val="lt2"/>
              </a:buClr>
              <a:buSzPts val="1400"/>
              <a:buFont typeface="Roboto"/>
              <a:buChar char="○"/>
              <a:defRPr>
                <a:solidFill>
                  <a:schemeClr val="lt2"/>
                </a:solidFill>
                <a:latin typeface="Roboto"/>
                <a:ea typeface="Roboto"/>
                <a:cs typeface="Roboto"/>
                <a:sym typeface="Roboto"/>
              </a:defRPr>
            </a:lvl2pPr>
            <a:lvl3pPr marL="1371600" lvl="2" indent="-317500">
              <a:lnSpc>
                <a:spcPct val="115000"/>
              </a:lnSpc>
              <a:spcBef>
                <a:spcPts val="0"/>
              </a:spcBef>
              <a:spcAft>
                <a:spcPts val="0"/>
              </a:spcAft>
              <a:buClr>
                <a:schemeClr val="lt2"/>
              </a:buClr>
              <a:buSzPts val="1400"/>
              <a:buFont typeface="Roboto"/>
              <a:buChar char="■"/>
              <a:defRPr>
                <a:solidFill>
                  <a:schemeClr val="lt2"/>
                </a:solidFill>
                <a:latin typeface="Roboto"/>
                <a:ea typeface="Roboto"/>
                <a:cs typeface="Roboto"/>
                <a:sym typeface="Roboto"/>
              </a:defRPr>
            </a:lvl3pPr>
            <a:lvl4pPr marL="1828800" lvl="3" indent="-317500">
              <a:lnSpc>
                <a:spcPct val="115000"/>
              </a:lnSpc>
              <a:spcBef>
                <a:spcPts val="0"/>
              </a:spcBef>
              <a:spcAft>
                <a:spcPts val="0"/>
              </a:spcAft>
              <a:buClr>
                <a:schemeClr val="lt2"/>
              </a:buClr>
              <a:buSzPts val="1400"/>
              <a:buFont typeface="Roboto"/>
              <a:buChar char="●"/>
              <a:defRPr>
                <a:solidFill>
                  <a:schemeClr val="lt2"/>
                </a:solidFill>
                <a:latin typeface="Roboto"/>
                <a:ea typeface="Roboto"/>
                <a:cs typeface="Roboto"/>
                <a:sym typeface="Roboto"/>
              </a:defRPr>
            </a:lvl4pPr>
            <a:lvl5pPr marL="2286000" lvl="4" indent="-317500">
              <a:lnSpc>
                <a:spcPct val="115000"/>
              </a:lnSpc>
              <a:spcBef>
                <a:spcPts val="0"/>
              </a:spcBef>
              <a:spcAft>
                <a:spcPts val="0"/>
              </a:spcAft>
              <a:buClr>
                <a:schemeClr val="lt2"/>
              </a:buClr>
              <a:buSzPts val="1400"/>
              <a:buFont typeface="Roboto"/>
              <a:buChar char="○"/>
              <a:defRPr>
                <a:solidFill>
                  <a:schemeClr val="lt2"/>
                </a:solidFill>
                <a:latin typeface="Roboto"/>
                <a:ea typeface="Roboto"/>
                <a:cs typeface="Roboto"/>
                <a:sym typeface="Roboto"/>
              </a:defRPr>
            </a:lvl5pPr>
            <a:lvl6pPr marL="2743200" lvl="5" indent="-317500">
              <a:lnSpc>
                <a:spcPct val="115000"/>
              </a:lnSpc>
              <a:spcBef>
                <a:spcPts val="0"/>
              </a:spcBef>
              <a:spcAft>
                <a:spcPts val="0"/>
              </a:spcAft>
              <a:buClr>
                <a:schemeClr val="lt2"/>
              </a:buClr>
              <a:buSzPts val="1400"/>
              <a:buFont typeface="Roboto"/>
              <a:buChar char="■"/>
              <a:defRPr>
                <a:solidFill>
                  <a:schemeClr val="lt2"/>
                </a:solidFill>
                <a:latin typeface="Roboto"/>
                <a:ea typeface="Roboto"/>
                <a:cs typeface="Roboto"/>
                <a:sym typeface="Roboto"/>
              </a:defRPr>
            </a:lvl6pPr>
            <a:lvl7pPr marL="3200400" lvl="6" indent="-317500">
              <a:lnSpc>
                <a:spcPct val="115000"/>
              </a:lnSpc>
              <a:spcBef>
                <a:spcPts val="0"/>
              </a:spcBef>
              <a:spcAft>
                <a:spcPts val="0"/>
              </a:spcAft>
              <a:buClr>
                <a:schemeClr val="lt2"/>
              </a:buClr>
              <a:buSzPts val="1400"/>
              <a:buFont typeface="Roboto"/>
              <a:buChar char="●"/>
              <a:defRPr>
                <a:solidFill>
                  <a:schemeClr val="lt2"/>
                </a:solidFill>
                <a:latin typeface="Roboto"/>
                <a:ea typeface="Roboto"/>
                <a:cs typeface="Roboto"/>
                <a:sym typeface="Roboto"/>
              </a:defRPr>
            </a:lvl7pPr>
            <a:lvl8pPr marL="3657600" lvl="7" indent="-317500">
              <a:lnSpc>
                <a:spcPct val="115000"/>
              </a:lnSpc>
              <a:spcBef>
                <a:spcPts val="0"/>
              </a:spcBef>
              <a:spcAft>
                <a:spcPts val="0"/>
              </a:spcAft>
              <a:buClr>
                <a:schemeClr val="lt2"/>
              </a:buClr>
              <a:buSzPts val="1400"/>
              <a:buFont typeface="Roboto"/>
              <a:buChar char="○"/>
              <a:defRPr>
                <a:solidFill>
                  <a:schemeClr val="lt2"/>
                </a:solidFill>
                <a:latin typeface="Roboto"/>
                <a:ea typeface="Roboto"/>
                <a:cs typeface="Roboto"/>
                <a:sym typeface="Roboto"/>
              </a:defRPr>
            </a:lvl8pPr>
            <a:lvl9pPr marL="4114800" lvl="8" indent="-317500">
              <a:lnSpc>
                <a:spcPct val="115000"/>
              </a:lnSpc>
              <a:spcBef>
                <a:spcPts val="0"/>
              </a:spcBef>
              <a:spcAft>
                <a:spcPts val="0"/>
              </a:spcAft>
              <a:buClr>
                <a:schemeClr val="lt2"/>
              </a:buClr>
              <a:buSzPts val="1400"/>
              <a:buFont typeface="Roboto"/>
              <a:buChar char="■"/>
              <a:defRPr>
                <a:solidFill>
                  <a:schemeClr val="lt2"/>
                </a:solidFill>
                <a:latin typeface="Roboto"/>
                <a:ea typeface="Roboto"/>
                <a:cs typeface="Roboto"/>
                <a:sym typeface="Roboto"/>
              </a:defRPr>
            </a:lvl9pPr>
          </a:lstStyle>
          <a:p>
            <a:endParaRPr/>
          </a:p>
        </p:txBody>
      </p:sp>
      <p:sp>
        <p:nvSpPr>
          <p:cNvPr id="8" name="Google Shape;8;p1"/>
          <p:cNvSpPr txBox="1">
            <a:spLocks noGrp="1"/>
          </p:cNvSpPr>
          <p:nvPr>
            <p:ph type="sldNum" idx="12"/>
          </p:nvPr>
        </p:nvSpPr>
        <p:spPr>
          <a:xfrm>
            <a:off x="8523541" y="4695623"/>
            <a:ext cx="548700" cy="393600"/>
          </a:xfrm>
          <a:prstGeom prst="rect">
            <a:avLst/>
          </a:prstGeom>
          <a:noFill/>
          <a:ln>
            <a:noFill/>
          </a:ln>
        </p:spPr>
        <p:txBody>
          <a:bodyPr spcFirstLastPara="1" wrap="square" lIns="91425" tIns="91425" rIns="91425" bIns="91425" anchor="ctr" anchorCtr="0">
            <a:normAutofit/>
          </a:bodyPr>
          <a:lstStyle>
            <a:lvl1pPr lvl="0" algn="r">
              <a:buNone/>
              <a:defRPr sz="1000">
                <a:solidFill>
                  <a:schemeClr val="lt2"/>
                </a:solidFill>
                <a:latin typeface="Roboto"/>
                <a:ea typeface="Roboto"/>
                <a:cs typeface="Roboto"/>
                <a:sym typeface="Roboto"/>
              </a:defRPr>
            </a:lvl1pPr>
            <a:lvl2pPr lvl="1" algn="r">
              <a:buNone/>
              <a:defRPr sz="1000">
                <a:solidFill>
                  <a:schemeClr val="lt2"/>
                </a:solidFill>
                <a:latin typeface="Roboto"/>
                <a:ea typeface="Roboto"/>
                <a:cs typeface="Roboto"/>
                <a:sym typeface="Roboto"/>
              </a:defRPr>
            </a:lvl2pPr>
            <a:lvl3pPr lvl="2" algn="r">
              <a:buNone/>
              <a:defRPr sz="1000">
                <a:solidFill>
                  <a:schemeClr val="lt2"/>
                </a:solidFill>
                <a:latin typeface="Roboto"/>
                <a:ea typeface="Roboto"/>
                <a:cs typeface="Roboto"/>
                <a:sym typeface="Roboto"/>
              </a:defRPr>
            </a:lvl3pPr>
            <a:lvl4pPr lvl="3" algn="r">
              <a:buNone/>
              <a:defRPr sz="1000">
                <a:solidFill>
                  <a:schemeClr val="lt2"/>
                </a:solidFill>
                <a:latin typeface="Roboto"/>
                <a:ea typeface="Roboto"/>
                <a:cs typeface="Roboto"/>
                <a:sym typeface="Roboto"/>
              </a:defRPr>
            </a:lvl4pPr>
            <a:lvl5pPr lvl="4" algn="r">
              <a:buNone/>
              <a:defRPr sz="1000">
                <a:solidFill>
                  <a:schemeClr val="lt2"/>
                </a:solidFill>
                <a:latin typeface="Roboto"/>
                <a:ea typeface="Roboto"/>
                <a:cs typeface="Roboto"/>
                <a:sym typeface="Roboto"/>
              </a:defRPr>
            </a:lvl5pPr>
            <a:lvl6pPr lvl="5" algn="r">
              <a:buNone/>
              <a:defRPr sz="1000">
                <a:solidFill>
                  <a:schemeClr val="lt2"/>
                </a:solidFill>
                <a:latin typeface="Roboto"/>
                <a:ea typeface="Roboto"/>
                <a:cs typeface="Roboto"/>
                <a:sym typeface="Roboto"/>
              </a:defRPr>
            </a:lvl6pPr>
            <a:lvl7pPr lvl="6" algn="r">
              <a:buNone/>
              <a:defRPr sz="1000">
                <a:solidFill>
                  <a:schemeClr val="lt2"/>
                </a:solidFill>
                <a:latin typeface="Roboto"/>
                <a:ea typeface="Roboto"/>
                <a:cs typeface="Roboto"/>
                <a:sym typeface="Roboto"/>
              </a:defRPr>
            </a:lvl7pPr>
            <a:lvl8pPr lvl="7" algn="r">
              <a:buNone/>
              <a:defRPr sz="1000">
                <a:solidFill>
                  <a:schemeClr val="lt2"/>
                </a:solidFill>
                <a:latin typeface="Roboto"/>
                <a:ea typeface="Roboto"/>
                <a:cs typeface="Roboto"/>
                <a:sym typeface="Roboto"/>
              </a:defRPr>
            </a:lvl8pPr>
            <a:lvl9pPr lvl="8" algn="r">
              <a:buNone/>
              <a:defRPr sz="1000">
                <a:solidFill>
                  <a:schemeClr val="lt2"/>
                </a:solidFill>
                <a:latin typeface="Roboto"/>
                <a:ea typeface="Roboto"/>
                <a:cs typeface="Roboto"/>
                <a:sym typeface="Roboto"/>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0.xml"/><Relationship Id="rId1" Type="http://schemas.openxmlformats.org/officeDocument/2006/relationships/slideLayout" Target="../slideLayouts/slideLayout5.xml"/><Relationship Id="rId4" Type="http://schemas.openxmlformats.org/officeDocument/2006/relationships/image" Target="../media/image9.jpeg"/></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7" Type="http://schemas.openxmlformats.org/officeDocument/2006/relationships/image" Target="../media/image13.png"/><Relationship Id="rId2" Type="http://schemas.openxmlformats.org/officeDocument/2006/relationships/notesSlide" Target="../notesSlides/notesSlide11.xml"/><Relationship Id="rId1" Type="http://schemas.openxmlformats.org/officeDocument/2006/relationships/slideLayout" Target="../slideLayouts/slideLayout5.xml"/><Relationship Id="rId6" Type="http://schemas.openxmlformats.org/officeDocument/2006/relationships/image" Target="../media/image7.png"/><Relationship Id="rId5" Type="http://schemas.openxmlformats.org/officeDocument/2006/relationships/image" Target="../media/image12.png"/><Relationship Id="rId4" Type="http://schemas.openxmlformats.org/officeDocument/2006/relationships/image" Target="../media/image11.png"/></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4.xml"/><Relationship Id="rId1" Type="http://schemas.openxmlformats.org/officeDocument/2006/relationships/slideLayout" Target="../slideLayouts/slideLayout5.xml"/><Relationship Id="rId4" Type="http://schemas.openxmlformats.org/officeDocument/2006/relationships/image" Target="../media/image17.png"/></Relationships>
</file>

<file path=ppt/slides/_rels/slide1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5.xml"/><Relationship Id="rId1" Type="http://schemas.openxmlformats.org/officeDocument/2006/relationships/slideLayout" Target="../slideLayouts/slideLayout5.xml"/><Relationship Id="rId4" Type="http://schemas.openxmlformats.org/officeDocument/2006/relationships/image" Target="../media/image19.png"/></Relationships>
</file>

<file path=ppt/slides/_rels/slide1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6.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7.xml"/><Relationship Id="rId1" Type="http://schemas.openxmlformats.org/officeDocument/2006/relationships/slideLayout" Target="../slideLayouts/slideLayout5.xml"/><Relationship Id="rId4" Type="http://schemas.openxmlformats.org/officeDocument/2006/relationships/image" Target="../media/image22.png"/></Relationships>
</file>

<file path=ppt/slides/_rels/slide1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8.xml"/><Relationship Id="rId1" Type="http://schemas.openxmlformats.org/officeDocument/2006/relationships/slideLayout" Target="../slideLayouts/slideLayout5.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24.png"/></Relationships>
</file>

<file path=ppt/slides/_rels/slide1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9.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0.xml"/><Relationship Id="rId1" Type="http://schemas.openxmlformats.org/officeDocument/2006/relationships/slideLayout" Target="../slideLayouts/slideLayout5.xml"/><Relationship Id="rId4" Type="http://schemas.openxmlformats.org/officeDocument/2006/relationships/image" Target="../media/image29.png"/></Relationships>
</file>

<file path=ppt/slides/_rels/slide21.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1.xml"/><Relationship Id="rId1" Type="http://schemas.openxmlformats.org/officeDocument/2006/relationships/slideLayout" Target="../slideLayouts/slideLayout5.xml"/><Relationship Id="rId5" Type="http://schemas.openxmlformats.org/officeDocument/2006/relationships/image" Target="../media/image32.png"/><Relationship Id="rId4" Type="http://schemas.openxmlformats.org/officeDocument/2006/relationships/image" Target="../media/image31.png"/></Relationships>
</file>

<file path=ppt/slides/_rels/slide22.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2.xml"/><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23.xml"/><Relationship Id="rId1" Type="http://schemas.openxmlformats.org/officeDocument/2006/relationships/slideLayout" Target="../slideLayouts/slideLayout5.xml"/><Relationship Id="rId4" Type="http://schemas.openxmlformats.org/officeDocument/2006/relationships/image" Target="../media/image35.png"/></Relationships>
</file>

<file path=ppt/slides/_rels/slide24.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24.xml"/><Relationship Id="rId1" Type="http://schemas.openxmlformats.org/officeDocument/2006/relationships/slideLayout" Target="../slideLayouts/slideLayout5.xml"/><Relationship Id="rId4" Type="http://schemas.openxmlformats.org/officeDocument/2006/relationships/image" Target="../media/image37.png"/></Relationships>
</file>

<file path=ppt/slides/_rels/slide25.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25.xml"/><Relationship Id="rId1" Type="http://schemas.openxmlformats.org/officeDocument/2006/relationships/slideLayout" Target="../slideLayouts/slideLayout5.xml"/><Relationship Id="rId5" Type="http://schemas.openxmlformats.org/officeDocument/2006/relationships/image" Target="../media/image40.png"/><Relationship Id="rId4" Type="http://schemas.openxmlformats.org/officeDocument/2006/relationships/image" Target="../media/image39.png"/></Relationships>
</file>

<file path=ppt/slides/_rels/slide26.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26.xml"/><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27.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hyperlink" Target="https://www.st-joanofarc.islington.sch.uk/parents/school-uniform/" TargetMode="External"/><Relationship Id="rId2" Type="http://schemas.openxmlformats.org/officeDocument/2006/relationships/notesSlide" Target="../notesSlides/notesSlide5.xml"/><Relationship Id="rId1" Type="http://schemas.openxmlformats.org/officeDocument/2006/relationships/slideLayout" Target="../slideLayouts/slideLayout5.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1.png"/></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5.xml"/><Relationship Id="rId4"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66"/>
        <p:cNvGrpSpPr/>
        <p:nvPr/>
      </p:nvGrpSpPr>
      <p:grpSpPr>
        <a:xfrm>
          <a:off x="0" y="0"/>
          <a:ext cx="0" cy="0"/>
          <a:chOff x="0" y="0"/>
          <a:chExt cx="0" cy="0"/>
        </a:xfrm>
      </p:grpSpPr>
      <p:sp>
        <p:nvSpPr>
          <p:cNvPr id="67" name="Google Shape;67;p13"/>
          <p:cNvSpPr txBox="1">
            <a:spLocks noGrp="1"/>
          </p:cNvSpPr>
          <p:nvPr>
            <p:ph type="ctrTitle"/>
          </p:nvPr>
        </p:nvSpPr>
        <p:spPr>
          <a:xfrm>
            <a:off x="390525" y="805475"/>
            <a:ext cx="8222100" cy="933600"/>
          </a:xfrm>
          <a:prstGeom prst="rect">
            <a:avLst/>
          </a:prstGeom>
        </p:spPr>
        <p:txBody>
          <a:bodyPr spcFirstLastPara="1" wrap="square" lIns="91425" tIns="91425" rIns="91425" bIns="91425" anchor="b" anchorCtr="0">
            <a:normAutofit fontScale="90000"/>
          </a:bodyPr>
          <a:lstStyle/>
          <a:p>
            <a:pPr marL="0" lvl="0" indent="0" algn="l" rtl="0">
              <a:spcBef>
                <a:spcPts val="0"/>
              </a:spcBef>
              <a:spcAft>
                <a:spcPts val="0"/>
              </a:spcAft>
              <a:buNone/>
            </a:pPr>
            <a:r>
              <a:rPr lang="en" dirty="0"/>
              <a:t>Year 3 Curriculum Meeting 2024</a:t>
            </a:r>
            <a:endParaRPr dirty="0"/>
          </a:p>
        </p:txBody>
      </p:sp>
      <p:sp>
        <p:nvSpPr>
          <p:cNvPr id="68" name="Google Shape;68;p13"/>
          <p:cNvSpPr txBox="1">
            <a:spLocks noGrp="1"/>
          </p:cNvSpPr>
          <p:nvPr>
            <p:ph type="subTitle" idx="1"/>
          </p:nvPr>
        </p:nvSpPr>
        <p:spPr>
          <a:xfrm>
            <a:off x="460950" y="1739080"/>
            <a:ext cx="8222100" cy="432900"/>
          </a:xfrm>
          <a:prstGeom prst="rect">
            <a:avLst/>
          </a:prstGeom>
        </p:spPr>
        <p:txBody>
          <a:bodyPr spcFirstLastPara="1" wrap="square" lIns="91425" tIns="91425" rIns="91425" bIns="91425" anchor="t" anchorCtr="0">
            <a:normAutofit lnSpcReduction="10000"/>
          </a:bodyPr>
          <a:lstStyle/>
          <a:p>
            <a:pPr marL="0" lvl="0" indent="0" algn="l" rtl="0">
              <a:spcBef>
                <a:spcPts val="0"/>
              </a:spcBef>
              <a:spcAft>
                <a:spcPts val="0"/>
              </a:spcAft>
              <a:buNone/>
            </a:pPr>
            <a:r>
              <a:rPr lang="en" dirty="0"/>
              <a:t>M</a:t>
            </a:r>
            <a:r>
              <a:rPr lang="en-GB" dirty="0" err="1"/>
              <a:t>iss</a:t>
            </a:r>
            <a:r>
              <a:rPr lang="en-GB" dirty="0"/>
              <a:t> O’Connor </a:t>
            </a:r>
            <a:r>
              <a:rPr lang="en" dirty="0"/>
              <a:t>and Miss K</a:t>
            </a:r>
            <a:r>
              <a:rPr lang="en-GB" dirty="0" err="1"/>
              <a:t>ing</a:t>
            </a:r>
            <a:r>
              <a:rPr lang="en" dirty="0"/>
              <a:t> </a:t>
            </a:r>
            <a:endParaRPr dirty="0"/>
          </a:p>
        </p:txBody>
      </p:sp>
      <p:pic>
        <p:nvPicPr>
          <p:cNvPr id="69" name="Google Shape;69;p13"/>
          <p:cNvPicPr preferRelativeResize="0"/>
          <p:nvPr/>
        </p:nvPicPr>
        <p:blipFill>
          <a:blip r:embed="rId3">
            <a:alphaModFix/>
          </a:blip>
          <a:stretch>
            <a:fillRect/>
          </a:stretch>
        </p:blipFill>
        <p:spPr>
          <a:xfrm>
            <a:off x="390525" y="3631005"/>
            <a:ext cx="3667125" cy="1247775"/>
          </a:xfrm>
          <a:prstGeom prst="rect">
            <a:avLst/>
          </a:prstGeom>
          <a:noFill/>
          <a:ln>
            <a:noFill/>
          </a:ln>
        </p:spPr>
      </p:pic>
      <p:sp>
        <p:nvSpPr>
          <p:cNvPr id="70" name="Google Shape;70;p13"/>
          <p:cNvSpPr txBox="1"/>
          <p:nvPr/>
        </p:nvSpPr>
        <p:spPr>
          <a:xfrm>
            <a:off x="4764100" y="4120550"/>
            <a:ext cx="2558100" cy="8313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sz="4200">
              <a:solidFill>
                <a:srgbClr val="FF0000"/>
              </a:solidFill>
              <a:latin typeface="Roboto"/>
              <a:ea typeface="Roboto"/>
              <a:cs typeface="Roboto"/>
              <a:sym typeface="Roboto"/>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02"/>
        <p:cNvGrpSpPr/>
        <p:nvPr/>
      </p:nvGrpSpPr>
      <p:grpSpPr>
        <a:xfrm>
          <a:off x="0" y="0"/>
          <a:ext cx="0" cy="0"/>
          <a:chOff x="0" y="0"/>
          <a:chExt cx="0" cy="0"/>
        </a:xfrm>
      </p:grpSpPr>
      <p:sp>
        <p:nvSpPr>
          <p:cNvPr id="203" name="Google Shape;203;p32"/>
          <p:cNvSpPr txBox="1">
            <a:spLocks noGrp="1"/>
          </p:cNvSpPr>
          <p:nvPr>
            <p:ph type="title"/>
          </p:nvPr>
        </p:nvSpPr>
        <p:spPr>
          <a:xfrm>
            <a:off x="98250" y="16350"/>
            <a:ext cx="8826600" cy="602700"/>
          </a:xfrm>
          <a:prstGeom prst="rect">
            <a:avLst/>
          </a:prstGeom>
        </p:spPr>
        <p:txBody>
          <a:bodyPr spcFirstLastPara="1" wrap="square" lIns="91425" tIns="91425" rIns="91425" bIns="91425" anchor="ctr" anchorCtr="0">
            <a:normAutofit/>
          </a:bodyPr>
          <a:lstStyle/>
          <a:p>
            <a:pPr marL="0" lvl="0" indent="0" algn="l" rtl="0">
              <a:spcBef>
                <a:spcPts val="0"/>
              </a:spcBef>
              <a:spcAft>
                <a:spcPts val="0"/>
              </a:spcAft>
              <a:buNone/>
            </a:pPr>
            <a:r>
              <a:rPr lang="en"/>
              <a:t>Reading at Home</a:t>
            </a:r>
            <a:endParaRPr/>
          </a:p>
        </p:txBody>
      </p:sp>
      <p:pic>
        <p:nvPicPr>
          <p:cNvPr id="6" name="Picture 5">
            <a:extLst>
              <a:ext uri="{FF2B5EF4-FFF2-40B4-BE49-F238E27FC236}">
                <a16:creationId xmlns:a16="http://schemas.microsoft.com/office/drawing/2014/main" id="{BB53F3CF-7983-4BF1-9B11-4140EF51FB05}"/>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3902" t="7509" r="7832" b="11588"/>
          <a:stretch/>
        </p:blipFill>
        <p:spPr>
          <a:xfrm rot="5400000">
            <a:off x="446211" y="1265217"/>
            <a:ext cx="4471337" cy="3073751"/>
          </a:xfrm>
          <a:prstGeom prst="rect">
            <a:avLst/>
          </a:prstGeom>
        </p:spPr>
      </p:pic>
      <p:pic>
        <p:nvPicPr>
          <p:cNvPr id="7" name="Picture 6">
            <a:extLst>
              <a:ext uri="{FF2B5EF4-FFF2-40B4-BE49-F238E27FC236}">
                <a16:creationId xmlns:a16="http://schemas.microsoft.com/office/drawing/2014/main" id="{0D2AF4D0-1030-41C5-880E-DCCA6822E730}"/>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5113" t="4554" r="4327" b="11446"/>
          <a:stretch/>
        </p:blipFill>
        <p:spPr>
          <a:xfrm rot="5400000">
            <a:off x="3682844" y="1238807"/>
            <a:ext cx="4418516" cy="3073751"/>
          </a:xfrm>
          <a:prstGeom prst="rect">
            <a:avLst/>
          </a:prstGeom>
        </p:spPr>
      </p:pic>
    </p:spTree>
    <p:extLst>
      <p:ext uri="{BB962C8B-B14F-4D97-AF65-F5344CB8AC3E}">
        <p14:creationId xmlns:p14="http://schemas.microsoft.com/office/powerpoint/2010/main" val="66023591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02"/>
        <p:cNvGrpSpPr/>
        <p:nvPr/>
      </p:nvGrpSpPr>
      <p:grpSpPr>
        <a:xfrm>
          <a:off x="0" y="0"/>
          <a:ext cx="0" cy="0"/>
          <a:chOff x="0" y="0"/>
          <a:chExt cx="0" cy="0"/>
        </a:xfrm>
      </p:grpSpPr>
      <p:sp>
        <p:nvSpPr>
          <p:cNvPr id="203" name="Google Shape;203;p32"/>
          <p:cNvSpPr txBox="1">
            <a:spLocks noGrp="1"/>
          </p:cNvSpPr>
          <p:nvPr>
            <p:ph type="title"/>
          </p:nvPr>
        </p:nvSpPr>
        <p:spPr>
          <a:xfrm>
            <a:off x="98250" y="16350"/>
            <a:ext cx="8826600" cy="602700"/>
          </a:xfrm>
          <a:prstGeom prst="rect">
            <a:avLst/>
          </a:prstGeom>
        </p:spPr>
        <p:txBody>
          <a:bodyPr spcFirstLastPara="1" wrap="square" lIns="91425" tIns="91425" rIns="91425" bIns="91425" anchor="ctr" anchorCtr="0">
            <a:normAutofit/>
          </a:bodyPr>
          <a:lstStyle/>
          <a:p>
            <a:pPr marL="0" lvl="0" indent="0" algn="l" rtl="0">
              <a:spcBef>
                <a:spcPts val="0"/>
              </a:spcBef>
              <a:spcAft>
                <a:spcPts val="0"/>
              </a:spcAft>
              <a:buNone/>
            </a:pPr>
            <a:r>
              <a:rPr lang="en-GB" dirty="0"/>
              <a:t>Oxford Reading Buddy </a:t>
            </a:r>
            <a:endParaRPr dirty="0"/>
          </a:p>
        </p:txBody>
      </p:sp>
      <p:pic>
        <p:nvPicPr>
          <p:cNvPr id="2" name="Picture 1">
            <a:extLst>
              <a:ext uri="{FF2B5EF4-FFF2-40B4-BE49-F238E27FC236}">
                <a16:creationId xmlns:a16="http://schemas.microsoft.com/office/drawing/2014/main" id="{BAB77284-DBB8-4A37-982F-AA9759D6BAEF}"/>
              </a:ext>
            </a:extLst>
          </p:cNvPr>
          <p:cNvPicPr>
            <a:picLocks noChangeAspect="1"/>
          </p:cNvPicPr>
          <p:nvPr/>
        </p:nvPicPr>
        <p:blipFill>
          <a:blip r:embed="rId3"/>
          <a:stretch>
            <a:fillRect/>
          </a:stretch>
        </p:blipFill>
        <p:spPr>
          <a:xfrm>
            <a:off x="4572000" y="3462443"/>
            <a:ext cx="4317737" cy="947796"/>
          </a:xfrm>
          <a:prstGeom prst="rect">
            <a:avLst/>
          </a:prstGeom>
        </p:spPr>
      </p:pic>
      <p:pic>
        <p:nvPicPr>
          <p:cNvPr id="4" name="Picture 3">
            <a:extLst>
              <a:ext uri="{FF2B5EF4-FFF2-40B4-BE49-F238E27FC236}">
                <a16:creationId xmlns:a16="http://schemas.microsoft.com/office/drawing/2014/main" id="{6879DCA5-80DD-43B2-8259-72A11E10C102}"/>
              </a:ext>
            </a:extLst>
          </p:cNvPr>
          <p:cNvPicPr>
            <a:picLocks noChangeAspect="1"/>
          </p:cNvPicPr>
          <p:nvPr/>
        </p:nvPicPr>
        <p:blipFill>
          <a:blip r:embed="rId4"/>
          <a:stretch>
            <a:fillRect/>
          </a:stretch>
        </p:blipFill>
        <p:spPr>
          <a:xfrm>
            <a:off x="124245" y="619050"/>
            <a:ext cx="4556031" cy="1802636"/>
          </a:xfrm>
          <a:prstGeom prst="rect">
            <a:avLst/>
          </a:prstGeom>
        </p:spPr>
      </p:pic>
      <p:pic>
        <p:nvPicPr>
          <p:cNvPr id="5" name="Picture 4">
            <a:extLst>
              <a:ext uri="{FF2B5EF4-FFF2-40B4-BE49-F238E27FC236}">
                <a16:creationId xmlns:a16="http://schemas.microsoft.com/office/drawing/2014/main" id="{D832D09E-F462-466C-B276-D3915193CDE2}"/>
              </a:ext>
            </a:extLst>
          </p:cNvPr>
          <p:cNvPicPr>
            <a:picLocks noChangeAspect="1"/>
          </p:cNvPicPr>
          <p:nvPr/>
        </p:nvPicPr>
        <p:blipFill>
          <a:blip r:embed="rId5"/>
          <a:stretch>
            <a:fillRect/>
          </a:stretch>
        </p:blipFill>
        <p:spPr>
          <a:xfrm>
            <a:off x="1349186" y="2571750"/>
            <a:ext cx="2106148" cy="2551296"/>
          </a:xfrm>
          <a:prstGeom prst="rect">
            <a:avLst/>
          </a:prstGeom>
        </p:spPr>
      </p:pic>
      <p:pic>
        <p:nvPicPr>
          <p:cNvPr id="7" name="Picture 6">
            <a:extLst>
              <a:ext uri="{FF2B5EF4-FFF2-40B4-BE49-F238E27FC236}">
                <a16:creationId xmlns:a16="http://schemas.microsoft.com/office/drawing/2014/main" id="{9674286D-A433-4AD9-B01F-834317EE2513}"/>
              </a:ext>
            </a:extLst>
          </p:cNvPr>
          <p:cNvPicPr>
            <a:picLocks noChangeAspect="1"/>
          </p:cNvPicPr>
          <p:nvPr/>
        </p:nvPicPr>
        <p:blipFill>
          <a:blip r:embed="rId6"/>
          <a:stretch>
            <a:fillRect/>
          </a:stretch>
        </p:blipFill>
        <p:spPr>
          <a:xfrm>
            <a:off x="6365908" y="4471894"/>
            <a:ext cx="2177394" cy="498846"/>
          </a:xfrm>
          <a:prstGeom prst="rect">
            <a:avLst/>
          </a:prstGeom>
          <a:ln w="28575">
            <a:solidFill>
              <a:schemeClr val="accent3">
                <a:lumMod val="60000"/>
                <a:lumOff val="40000"/>
              </a:schemeClr>
            </a:solidFill>
            <a:prstDash val="lgDash"/>
          </a:ln>
        </p:spPr>
      </p:pic>
      <p:grpSp>
        <p:nvGrpSpPr>
          <p:cNvPr id="8" name="Group 7">
            <a:extLst>
              <a:ext uri="{FF2B5EF4-FFF2-40B4-BE49-F238E27FC236}">
                <a16:creationId xmlns:a16="http://schemas.microsoft.com/office/drawing/2014/main" id="{831A6698-F110-4BFE-A3EB-E13E4B2902EE}"/>
              </a:ext>
            </a:extLst>
          </p:cNvPr>
          <p:cNvGrpSpPr/>
          <p:nvPr/>
        </p:nvGrpSpPr>
        <p:grpSpPr>
          <a:xfrm>
            <a:off x="5343861" y="694690"/>
            <a:ext cx="3734355" cy="2700759"/>
            <a:chOff x="5409645" y="700029"/>
            <a:chExt cx="3734355" cy="2700759"/>
          </a:xfrm>
        </p:grpSpPr>
        <p:pic>
          <p:nvPicPr>
            <p:cNvPr id="3" name="Picture 2">
              <a:extLst>
                <a:ext uri="{FF2B5EF4-FFF2-40B4-BE49-F238E27FC236}">
                  <a16:creationId xmlns:a16="http://schemas.microsoft.com/office/drawing/2014/main" id="{27229400-B949-4B7F-9646-05450414F3DF}"/>
                </a:ext>
              </a:extLst>
            </p:cNvPr>
            <p:cNvPicPr>
              <a:picLocks noChangeAspect="1"/>
            </p:cNvPicPr>
            <p:nvPr/>
          </p:nvPicPr>
          <p:blipFill>
            <a:blip r:embed="rId7"/>
            <a:stretch>
              <a:fillRect/>
            </a:stretch>
          </p:blipFill>
          <p:spPr>
            <a:xfrm>
              <a:off x="5409645" y="700029"/>
              <a:ext cx="3051602" cy="2437560"/>
            </a:xfrm>
            <a:prstGeom prst="rect">
              <a:avLst/>
            </a:prstGeom>
          </p:spPr>
        </p:pic>
        <p:sp>
          <p:nvSpPr>
            <p:cNvPr id="6" name="TextBox 5">
              <a:extLst>
                <a:ext uri="{FF2B5EF4-FFF2-40B4-BE49-F238E27FC236}">
                  <a16:creationId xmlns:a16="http://schemas.microsoft.com/office/drawing/2014/main" id="{D20BDDF6-A3DC-4202-975E-1A7B05D33F2A}"/>
                </a:ext>
              </a:extLst>
            </p:cNvPr>
            <p:cNvSpPr txBox="1"/>
            <p:nvPr/>
          </p:nvSpPr>
          <p:spPr>
            <a:xfrm>
              <a:off x="8078296" y="1032812"/>
              <a:ext cx="1065704" cy="2367976"/>
            </a:xfrm>
            <a:prstGeom prst="rect">
              <a:avLst/>
            </a:prstGeom>
            <a:solidFill>
              <a:schemeClr val="bg1"/>
            </a:solidFill>
            <a:ln>
              <a:noFill/>
            </a:ln>
          </p:spPr>
          <p:txBody>
            <a:bodyPr wrap="square" rtlCol="0">
              <a:spAutoFit/>
            </a:bodyPr>
            <a:lstStyle/>
            <a:p>
              <a:endParaRPr lang="en-GB" dirty="0"/>
            </a:p>
          </p:txBody>
        </p:sp>
      </p:grpSp>
    </p:spTree>
    <p:extLst>
      <p:ext uri="{BB962C8B-B14F-4D97-AF65-F5344CB8AC3E}">
        <p14:creationId xmlns:p14="http://schemas.microsoft.com/office/powerpoint/2010/main" val="343124006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10"/>
        <p:cNvGrpSpPr/>
        <p:nvPr/>
      </p:nvGrpSpPr>
      <p:grpSpPr>
        <a:xfrm>
          <a:off x="0" y="0"/>
          <a:ext cx="0" cy="0"/>
          <a:chOff x="0" y="0"/>
          <a:chExt cx="0" cy="0"/>
        </a:xfrm>
      </p:grpSpPr>
      <p:sp>
        <p:nvSpPr>
          <p:cNvPr id="211" name="Google Shape;211;p33"/>
          <p:cNvSpPr txBox="1">
            <a:spLocks noGrp="1"/>
          </p:cNvSpPr>
          <p:nvPr>
            <p:ph type="title"/>
          </p:nvPr>
        </p:nvSpPr>
        <p:spPr>
          <a:xfrm>
            <a:off x="98250" y="16350"/>
            <a:ext cx="8826600" cy="602700"/>
          </a:xfrm>
          <a:prstGeom prst="rect">
            <a:avLst/>
          </a:prstGeom>
        </p:spPr>
        <p:txBody>
          <a:bodyPr spcFirstLastPara="1" wrap="square" lIns="91425" tIns="91425" rIns="91425" bIns="91425" anchor="ctr" anchorCtr="0">
            <a:normAutofit/>
          </a:bodyPr>
          <a:lstStyle/>
          <a:p>
            <a:pPr marL="0" lvl="0" indent="0" algn="l" rtl="0">
              <a:spcBef>
                <a:spcPts val="0"/>
              </a:spcBef>
              <a:spcAft>
                <a:spcPts val="0"/>
              </a:spcAft>
              <a:buNone/>
            </a:pPr>
            <a:r>
              <a:rPr lang="en" dirty="0"/>
              <a:t>Spelling </a:t>
            </a:r>
            <a:r>
              <a:rPr lang="en-GB" dirty="0"/>
              <a:t>Homework</a:t>
            </a:r>
            <a:endParaRPr dirty="0"/>
          </a:p>
        </p:txBody>
      </p:sp>
      <p:sp>
        <p:nvSpPr>
          <p:cNvPr id="212" name="Google Shape;212;p33"/>
          <p:cNvSpPr txBox="1"/>
          <p:nvPr/>
        </p:nvSpPr>
        <p:spPr>
          <a:xfrm>
            <a:off x="705468" y="982621"/>
            <a:ext cx="7876500" cy="1261854"/>
          </a:xfrm>
          <a:prstGeom prst="rect">
            <a:avLst/>
          </a:prstGeom>
          <a:noFill/>
          <a:ln>
            <a:noFill/>
          </a:ln>
        </p:spPr>
        <p:txBody>
          <a:bodyPr spcFirstLastPara="1" wrap="square" lIns="91425" tIns="91425" rIns="91425" bIns="91425" anchor="t" anchorCtr="0">
            <a:spAutoFit/>
          </a:bodyPr>
          <a:lstStyle/>
          <a:p>
            <a:pPr marL="457200" lvl="0" indent="-317500" algn="l" rtl="0">
              <a:spcBef>
                <a:spcPts val="0"/>
              </a:spcBef>
              <a:spcAft>
                <a:spcPts val="0"/>
              </a:spcAft>
              <a:buSzPts val="1400"/>
              <a:buFont typeface="Roboto"/>
              <a:buChar char="●"/>
            </a:pPr>
            <a:r>
              <a:rPr lang="en" dirty="0">
                <a:latin typeface="Roboto"/>
                <a:ea typeface="Roboto"/>
                <a:cs typeface="Roboto"/>
                <a:sym typeface="Roboto"/>
              </a:rPr>
              <a:t>Read</a:t>
            </a:r>
            <a:r>
              <a:rPr lang="en-GB" dirty="0">
                <a:latin typeface="Roboto"/>
                <a:ea typeface="Roboto"/>
                <a:cs typeface="Roboto"/>
                <a:sym typeface="Roboto"/>
              </a:rPr>
              <a:t> </a:t>
            </a:r>
            <a:r>
              <a:rPr lang="en" dirty="0">
                <a:latin typeface="Roboto"/>
                <a:ea typeface="Roboto"/>
                <a:cs typeface="Roboto"/>
                <a:sym typeface="Roboto"/>
              </a:rPr>
              <a:t>W</a:t>
            </a:r>
            <a:r>
              <a:rPr lang="en-GB" dirty="0">
                <a:latin typeface="Roboto"/>
                <a:ea typeface="Roboto"/>
                <a:cs typeface="Roboto"/>
                <a:sym typeface="Roboto"/>
              </a:rPr>
              <a:t>rite </a:t>
            </a:r>
            <a:r>
              <a:rPr lang="en" dirty="0">
                <a:latin typeface="Roboto"/>
                <a:ea typeface="Roboto"/>
                <a:cs typeface="Roboto"/>
                <a:sym typeface="Roboto"/>
              </a:rPr>
              <a:t>I</a:t>
            </a:r>
            <a:r>
              <a:rPr lang="en-GB" dirty="0">
                <a:latin typeface="Roboto"/>
                <a:ea typeface="Roboto"/>
                <a:cs typeface="Roboto"/>
                <a:sym typeface="Roboto"/>
              </a:rPr>
              <a:t>nc.</a:t>
            </a:r>
            <a:r>
              <a:rPr lang="en" dirty="0">
                <a:latin typeface="Roboto"/>
                <a:ea typeface="Roboto"/>
                <a:cs typeface="Roboto"/>
                <a:sym typeface="Roboto"/>
              </a:rPr>
              <a:t> Spelling </a:t>
            </a:r>
            <a:r>
              <a:rPr lang="en-GB" dirty="0">
                <a:latin typeface="Roboto"/>
                <a:ea typeface="Roboto"/>
                <a:cs typeface="Roboto"/>
                <a:sym typeface="Roboto"/>
              </a:rPr>
              <a:t>lessons</a:t>
            </a:r>
          </a:p>
          <a:p>
            <a:pPr marL="457200" lvl="0" indent="-317500" algn="l" rtl="0">
              <a:spcBef>
                <a:spcPts val="0"/>
              </a:spcBef>
              <a:spcAft>
                <a:spcPts val="0"/>
              </a:spcAft>
              <a:buSzPts val="1400"/>
              <a:buFont typeface="Roboto"/>
              <a:buChar char="●"/>
            </a:pPr>
            <a:r>
              <a:rPr lang="en-GB" dirty="0">
                <a:latin typeface="Roboto"/>
                <a:ea typeface="Roboto"/>
                <a:cs typeface="Roboto"/>
                <a:sym typeface="Roboto"/>
              </a:rPr>
              <a:t>Focus on a spelling pattern, for example a prefix/suffix, over two weeks in school</a:t>
            </a:r>
          </a:p>
          <a:p>
            <a:pPr marL="457200" lvl="0" indent="-317500" algn="l" rtl="0">
              <a:spcBef>
                <a:spcPts val="0"/>
              </a:spcBef>
              <a:spcAft>
                <a:spcPts val="0"/>
              </a:spcAft>
              <a:buSzPts val="1400"/>
              <a:buFont typeface="Roboto"/>
              <a:buChar char="●"/>
            </a:pPr>
            <a:r>
              <a:rPr lang="en-GB" dirty="0">
                <a:latin typeface="Roboto"/>
                <a:ea typeface="Roboto"/>
                <a:cs typeface="Roboto"/>
                <a:sym typeface="Roboto"/>
              </a:rPr>
              <a:t>S</a:t>
            </a:r>
            <a:r>
              <a:rPr lang="en" dirty="0">
                <a:latin typeface="Roboto"/>
                <a:ea typeface="Roboto"/>
                <a:cs typeface="Roboto"/>
                <a:sym typeface="Roboto"/>
              </a:rPr>
              <a:t>pelling homework will links to this</a:t>
            </a:r>
          </a:p>
          <a:p>
            <a:pPr marL="457200" lvl="0" indent="-317500" algn="l" rtl="0">
              <a:spcBef>
                <a:spcPts val="0"/>
              </a:spcBef>
              <a:spcAft>
                <a:spcPts val="0"/>
              </a:spcAft>
              <a:buSzPts val="1400"/>
              <a:buFont typeface="Roboto"/>
              <a:buChar char="●"/>
            </a:pPr>
            <a:r>
              <a:rPr lang="en-GB" dirty="0">
                <a:latin typeface="Roboto"/>
                <a:ea typeface="Roboto"/>
                <a:cs typeface="Roboto"/>
                <a:sym typeface="Roboto"/>
              </a:rPr>
              <a:t>Y</a:t>
            </a:r>
            <a:r>
              <a:rPr lang="en" dirty="0">
                <a:latin typeface="Roboto"/>
                <a:ea typeface="Roboto"/>
                <a:cs typeface="Roboto"/>
                <a:sym typeface="Roboto"/>
              </a:rPr>
              <a:t>ear 3/4 common Exception Wor</a:t>
            </a:r>
            <a:r>
              <a:rPr lang="en-GB" dirty="0">
                <a:latin typeface="Roboto"/>
                <a:ea typeface="Roboto"/>
                <a:cs typeface="Roboto"/>
                <a:sym typeface="Roboto"/>
              </a:rPr>
              <a:t>ds</a:t>
            </a:r>
            <a:endParaRPr lang="en" dirty="0">
              <a:latin typeface="Roboto"/>
              <a:ea typeface="Roboto"/>
              <a:cs typeface="Roboto"/>
              <a:sym typeface="Roboto"/>
            </a:endParaRPr>
          </a:p>
          <a:p>
            <a:pPr marL="457200" lvl="0" indent="-317500" algn="l" rtl="0">
              <a:spcBef>
                <a:spcPts val="0"/>
              </a:spcBef>
              <a:spcAft>
                <a:spcPts val="0"/>
              </a:spcAft>
              <a:buSzPts val="1400"/>
              <a:buFont typeface="Roboto"/>
              <a:buChar char="●"/>
            </a:pPr>
            <a:endParaRPr dirty="0">
              <a:latin typeface="Roboto"/>
              <a:ea typeface="Roboto"/>
              <a:cs typeface="Roboto"/>
              <a:sym typeface="Roboto"/>
            </a:endParaRPr>
          </a:p>
        </p:txBody>
      </p:sp>
      <p:pic>
        <p:nvPicPr>
          <p:cNvPr id="2" name="Picture 1">
            <a:extLst>
              <a:ext uri="{FF2B5EF4-FFF2-40B4-BE49-F238E27FC236}">
                <a16:creationId xmlns:a16="http://schemas.microsoft.com/office/drawing/2014/main" id="{129E3276-4BA5-4734-A7A8-A01E69D75442}"/>
              </a:ext>
            </a:extLst>
          </p:cNvPr>
          <p:cNvPicPr>
            <a:picLocks noChangeAspect="1"/>
          </p:cNvPicPr>
          <p:nvPr/>
        </p:nvPicPr>
        <p:blipFill>
          <a:blip r:embed="rId3"/>
          <a:stretch>
            <a:fillRect/>
          </a:stretch>
        </p:blipFill>
        <p:spPr>
          <a:xfrm>
            <a:off x="1843465" y="2272620"/>
            <a:ext cx="5274383" cy="2358402"/>
          </a:xfrm>
          <a:prstGeom prst="rect">
            <a:avLst/>
          </a:prstGeom>
        </p:spPr>
      </p:pic>
      <p:sp>
        <p:nvSpPr>
          <p:cNvPr id="3" name="TextBox 2">
            <a:extLst>
              <a:ext uri="{FF2B5EF4-FFF2-40B4-BE49-F238E27FC236}">
                <a16:creationId xmlns:a16="http://schemas.microsoft.com/office/drawing/2014/main" id="{5A92E34B-1AE5-49BD-AE75-57BD46F3B764}"/>
              </a:ext>
            </a:extLst>
          </p:cNvPr>
          <p:cNvSpPr txBox="1"/>
          <p:nvPr/>
        </p:nvSpPr>
        <p:spPr>
          <a:xfrm>
            <a:off x="1921049" y="2371695"/>
            <a:ext cx="2454504" cy="400110"/>
          </a:xfrm>
          <a:prstGeom prst="rect">
            <a:avLst/>
          </a:prstGeom>
          <a:solidFill>
            <a:schemeClr val="bg1"/>
          </a:solidFill>
        </p:spPr>
        <p:txBody>
          <a:bodyPr wrap="square" rtlCol="0">
            <a:spAutoFit/>
          </a:bodyPr>
          <a:lstStyle/>
          <a:p>
            <a:r>
              <a:rPr lang="en-GB" sz="2000" b="1" dirty="0">
                <a:latin typeface="Boring Joined" pitchFamily="2" charset="0"/>
              </a:rPr>
              <a:t>Friday 13th September 2024</a:t>
            </a:r>
          </a:p>
        </p:txBody>
      </p:sp>
    </p:spTree>
    <p:extLst>
      <p:ext uri="{BB962C8B-B14F-4D97-AF65-F5344CB8AC3E}">
        <p14:creationId xmlns:p14="http://schemas.microsoft.com/office/powerpoint/2010/main" val="363018219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10"/>
        <p:cNvGrpSpPr/>
        <p:nvPr/>
      </p:nvGrpSpPr>
      <p:grpSpPr>
        <a:xfrm>
          <a:off x="0" y="0"/>
          <a:ext cx="0" cy="0"/>
          <a:chOff x="0" y="0"/>
          <a:chExt cx="0" cy="0"/>
        </a:xfrm>
      </p:grpSpPr>
      <p:sp>
        <p:nvSpPr>
          <p:cNvPr id="211" name="Google Shape;211;p33"/>
          <p:cNvSpPr txBox="1">
            <a:spLocks noGrp="1"/>
          </p:cNvSpPr>
          <p:nvPr>
            <p:ph type="title"/>
          </p:nvPr>
        </p:nvSpPr>
        <p:spPr>
          <a:xfrm>
            <a:off x="98250" y="16350"/>
            <a:ext cx="8826600" cy="602700"/>
          </a:xfrm>
          <a:prstGeom prst="rect">
            <a:avLst/>
          </a:prstGeom>
        </p:spPr>
        <p:txBody>
          <a:bodyPr spcFirstLastPara="1" wrap="square" lIns="91425" tIns="91425" rIns="91425" bIns="91425" anchor="ctr" anchorCtr="0">
            <a:normAutofit/>
          </a:bodyPr>
          <a:lstStyle/>
          <a:p>
            <a:pPr marL="0" lvl="0" indent="0" algn="l" rtl="0">
              <a:spcBef>
                <a:spcPts val="0"/>
              </a:spcBef>
              <a:spcAft>
                <a:spcPts val="0"/>
              </a:spcAft>
              <a:buNone/>
            </a:pPr>
            <a:r>
              <a:rPr lang="en-GB" dirty="0"/>
              <a:t>Maths</a:t>
            </a:r>
            <a:r>
              <a:rPr lang="en" dirty="0"/>
              <a:t> </a:t>
            </a:r>
            <a:r>
              <a:rPr lang="en-GB" dirty="0"/>
              <a:t>Homework</a:t>
            </a:r>
            <a:endParaRPr dirty="0"/>
          </a:p>
        </p:txBody>
      </p:sp>
      <p:sp>
        <p:nvSpPr>
          <p:cNvPr id="212" name="Google Shape;212;p33"/>
          <p:cNvSpPr txBox="1"/>
          <p:nvPr/>
        </p:nvSpPr>
        <p:spPr>
          <a:xfrm>
            <a:off x="685733" y="619050"/>
            <a:ext cx="7876500" cy="1477297"/>
          </a:xfrm>
          <a:prstGeom prst="rect">
            <a:avLst/>
          </a:prstGeom>
          <a:noFill/>
          <a:ln>
            <a:noFill/>
          </a:ln>
        </p:spPr>
        <p:txBody>
          <a:bodyPr spcFirstLastPara="1" wrap="square" lIns="91425" tIns="91425" rIns="91425" bIns="91425" anchor="t" anchorCtr="0">
            <a:spAutoFit/>
          </a:bodyPr>
          <a:lstStyle/>
          <a:p>
            <a:pPr marL="457200" indent="-317500">
              <a:buSzPts val="1400"/>
              <a:buFont typeface="Roboto"/>
              <a:buChar char="●"/>
            </a:pPr>
            <a:r>
              <a:rPr lang="en-GB" dirty="0">
                <a:latin typeface="Roboto"/>
                <a:ea typeface="Roboto"/>
              </a:rPr>
              <a:t>Homework will be added to Google Classroom every Friday and is to be completed by the following Friday.</a:t>
            </a:r>
          </a:p>
          <a:p>
            <a:pPr marL="457200" indent="-317500">
              <a:buSzPts val="1400"/>
              <a:buFont typeface="Roboto"/>
              <a:buChar char="●"/>
            </a:pPr>
            <a:r>
              <a:rPr lang="en-GB" dirty="0">
                <a:latin typeface="Roboto"/>
                <a:ea typeface="Roboto"/>
              </a:rPr>
              <a:t>Work is to be completed in the blue homework books (not to be submitted on GC). Children should record their written answers in their book. </a:t>
            </a:r>
          </a:p>
          <a:p>
            <a:pPr marL="457200" lvl="0" indent="-317500" algn="l" rtl="0">
              <a:spcBef>
                <a:spcPts val="0"/>
              </a:spcBef>
              <a:spcAft>
                <a:spcPts val="0"/>
              </a:spcAft>
              <a:buSzPts val="1400"/>
              <a:buFont typeface="Roboto"/>
              <a:buChar char="●"/>
            </a:pPr>
            <a:endParaRPr lang="en" dirty="0">
              <a:latin typeface="Roboto"/>
              <a:ea typeface="Roboto"/>
              <a:cs typeface="Roboto"/>
              <a:sym typeface="Roboto"/>
            </a:endParaRPr>
          </a:p>
          <a:p>
            <a:pPr marL="457200" lvl="0" indent="-317500" algn="l" rtl="0">
              <a:spcBef>
                <a:spcPts val="0"/>
              </a:spcBef>
              <a:spcAft>
                <a:spcPts val="0"/>
              </a:spcAft>
              <a:buSzPts val="1400"/>
              <a:buFont typeface="Roboto"/>
              <a:buChar char="●"/>
            </a:pPr>
            <a:endParaRPr dirty="0">
              <a:latin typeface="Roboto"/>
              <a:ea typeface="Roboto"/>
              <a:cs typeface="Roboto"/>
              <a:sym typeface="Roboto"/>
            </a:endParaRPr>
          </a:p>
        </p:txBody>
      </p:sp>
      <p:pic>
        <p:nvPicPr>
          <p:cNvPr id="3" name="Picture 2">
            <a:extLst>
              <a:ext uri="{FF2B5EF4-FFF2-40B4-BE49-F238E27FC236}">
                <a16:creationId xmlns:a16="http://schemas.microsoft.com/office/drawing/2014/main" id="{ACE8FEC4-5EA5-4777-B5CE-E4728EDDEF8C}"/>
              </a:ext>
            </a:extLst>
          </p:cNvPr>
          <p:cNvPicPr>
            <a:picLocks noChangeAspect="1"/>
          </p:cNvPicPr>
          <p:nvPr/>
        </p:nvPicPr>
        <p:blipFill>
          <a:blip r:embed="rId3"/>
          <a:stretch>
            <a:fillRect/>
          </a:stretch>
        </p:blipFill>
        <p:spPr>
          <a:xfrm>
            <a:off x="2032687" y="1615872"/>
            <a:ext cx="5321983" cy="3421941"/>
          </a:xfrm>
          <a:prstGeom prst="rect">
            <a:avLst/>
          </a:prstGeom>
        </p:spPr>
      </p:pic>
    </p:spTree>
    <p:extLst>
      <p:ext uri="{BB962C8B-B14F-4D97-AF65-F5344CB8AC3E}">
        <p14:creationId xmlns:p14="http://schemas.microsoft.com/office/powerpoint/2010/main" val="404688755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17"/>
        <p:cNvGrpSpPr/>
        <p:nvPr/>
      </p:nvGrpSpPr>
      <p:grpSpPr>
        <a:xfrm>
          <a:off x="0" y="0"/>
          <a:ext cx="0" cy="0"/>
          <a:chOff x="0" y="0"/>
          <a:chExt cx="0" cy="0"/>
        </a:xfrm>
      </p:grpSpPr>
      <p:sp>
        <p:nvSpPr>
          <p:cNvPr id="218" name="Google Shape;218;p34"/>
          <p:cNvSpPr txBox="1">
            <a:spLocks noGrp="1"/>
          </p:cNvSpPr>
          <p:nvPr>
            <p:ph type="title"/>
          </p:nvPr>
        </p:nvSpPr>
        <p:spPr>
          <a:xfrm>
            <a:off x="98250" y="16350"/>
            <a:ext cx="8826600" cy="602700"/>
          </a:xfrm>
          <a:prstGeom prst="rect">
            <a:avLst/>
          </a:prstGeom>
        </p:spPr>
        <p:txBody>
          <a:bodyPr spcFirstLastPara="1" wrap="square" lIns="91425" tIns="91425" rIns="91425" bIns="91425" anchor="ctr" anchorCtr="0">
            <a:normAutofit/>
          </a:bodyPr>
          <a:lstStyle/>
          <a:p>
            <a:pPr marL="0" lvl="0" indent="0" algn="l" rtl="0">
              <a:spcBef>
                <a:spcPts val="0"/>
              </a:spcBef>
              <a:spcAft>
                <a:spcPts val="0"/>
              </a:spcAft>
              <a:buNone/>
            </a:pPr>
            <a:r>
              <a:rPr lang="en" dirty="0"/>
              <a:t>Times Tables </a:t>
            </a:r>
            <a:endParaRPr dirty="0"/>
          </a:p>
        </p:txBody>
      </p:sp>
      <p:sp>
        <p:nvSpPr>
          <p:cNvPr id="219" name="Google Shape;219;p34"/>
          <p:cNvSpPr txBox="1"/>
          <p:nvPr/>
        </p:nvSpPr>
        <p:spPr>
          <a:xfrm>
            <a:off x="330900" y="1058271"/>
            <a:ext cx="3504317" cy="1692741"/>
          </a:xfrm>
          <a:prstGeom prst="rect">
            <a:avLst/>
          </a:prstGeom>
          <a:noFill/>
          <a:ln>
            <a:noFill/>
          </a:ln>
        </p:spPr>
        <p:txBody>
          <a:bodyPr spcFirstLastPara="1" wrap="square" lIns="91425" tIns="91425" rIns="91425" bIns="91425" anchor="t" anchorCtr="0">
            <a:spAutoFit/>
          </a:bodyPr>
          <a:lstStyle/>
          <a:p>
            <a:pPr marL="457200" lvl="0" indent="-317500" algn="l" rtl="0">
              <a:spcBef>
                <a:spcPts val="0"/>
              </a:spcBef>
              <a:spcAft>
                <a:spcPts val="0"/>
              </a:spcAft>
              <a:buSzPts val="1400"/>
              <a:buFont typeface="Roboto"/>
              <a:buChar char="●"/>
            </a:pPr>
            <a:r>
              <a:rPr lang="en" dirty="0">
                <a:latin typeface="Roboto"/>
                <a:ea typeface="Roboto"/>
                <a:sym typeface="Roboto"/>
              </a:rPr>
              <a:t>A vital skill</a:t>
            </a:r>
            <a:endParaRPr dirty="0">
              <a:latin typeface="Roboto"/>
              <a:ea typeface="Roboto"/>
              <a:sym typeface="Roboto"/>
            </a:endParaRPr>
          </a:p>
          <a:p>
            <a:pPr marL="457200" lvl="0" indent="-317500" algn="l" rtl="0">
              <a:spcBef>
                <a:spcPts val="0"/>
              </a:spcBef>
              <a:spcAft>
                <a:spcPts val="0"/>
              </a:spcAft>
              <a:buSzPts val="1400"/>
              <a:buFont typeface="Roboto"/>
              <a:buChar char="●"/>
            </a:pPr>
            <a:r>
              <a:rPr lang="en" dirty="0">
                <a:latin typeface="Roboto"/>
                <a:ea typeface="Roboto"/>
                <a:sym typeface="Roboto"/>
              </a:rPr>
              <a:t>Preparation for Y4 times tables tests </a:t>
            </a:r>
            <a:endParaRPr dirty="0">
              <a:latin typeface="Roboto"/>
              <a:ea typeface="Roboto"/>
              <a:sym typeface="Roboto"/>
            </a:endParaRPr>
          </a:p>
          <a:p>
            <a:pPr marL="457200" lvl="0" indent="-317500" algn="l" rtl="0">
              <a:spcBef>
                <a:spcPts val="0"/>
              </a:spcBef>
              <a:spcAft>
                <a:spcPts val="0"/>
              </a:spcAft>
              <a:buSzPts val="1400"/>
              <a:buFont typeface="Roboto"/>
              <a:buChar char="●"/>
            </a:pPr>
            <a:r>
              <a:rPr lang="en" dirty="0">
                <a:latin typeface="Roboto"/>
                <a:ea typeface="Roboto"/>
                <a:sym typeface="Roboto"/>
              </a:rPr>
              <a:t>Daily Times tables book practise</a:t>
            </a:r>
          </a:p>
          <a:p>
            <a:pPr marL="457200" indent="-317500">
              <a:buSzPts val="1400"/>
              <a:buFont typeface="Roboto"/>
              <a:buChar char="●"/>
            </a:pPr>
            <a:r>
              <a:rPr lang="en-GB" dirty="0">
                <a:latin typeface="Roboto"/>
                <a:ea typeface="Roboto"/>
              </a:rPr>
              <a:t>Times Table Log Book</a:t>
            </a:r>
            <a:endParaRPr lang="en" dirty="0">
              <a:latin typeface="Roboto"/>
              <a:ea typeface="Roboto"/>
              <a:cs typeface="Roboto"/>
              <a:sym typeface="Roboto"/>
            </a:endParaRPr>
          </a:p>
          <a:p>
            <a:pPr marL="457200" lvl="0" indent="-317500" algn="l" rtl="0">
              <a:spcBef>
                <a:spcPts val="0"/>
              </a:spcBef>
              <a:spcAft>
                <a:spcPts val="0"/>
              </a:spcAft>
              <a:buSzPts val="1400"/>
              <a:buFont typeface="Roboto"/>
              <a:buChar char="●"/>
            </a:pPr>
            <a:endParaRPr lang="en" dirty="0">
              <a:latin typeface="Roboto"/>
              <a:ea typeface="Roboto"/>
              <a:cs typeface="Roboto"/>
              <a:sym typeface="Roboto"/>
            </a:endParaRPr>
          </a:p>
          <a:p>
            <a:pPr marL="0" lvl="0" indent="0" algn="l" rtl="0">
              <a:spcBef>
                <a:spcPts val="0"/>
              </a:spcBef>
              <a:spcAft>
                <a:spcPts val="0"/>
              </a:spcAft>
              <a:buNone/>
            </a:pPr>
            <a:endParaRPr dirty="0">
              <a:latin typeface="Roboto"/>
              <a:ea typeface="Roboto"/>
              <a:cs typeface="Roboto"/>
              <a:sym typeface="Roboto"/>
            </a:endParaRPr>
          </a:p>
        </p:txBody>
      </p:sp>
      <p:pic>
        <p:nvPicPr>
          <p:cNvPr id="221" name="Google Shape;221;p34"/>
          <p:cNvPicPr preferRelativeResize="0"/>
          <p:nvPr/>
        </p:nvPicPr>
        <p:blipFill>
          <a:blip r:embed="rId3">
            <a:alphaModFix/>
          </a:blip>
          <a:stretch>
            <a:fillRect/>
          </a:stretch>
        </p:blipFill>
        <p:spPr>
          <a:xfrm>
            <a:off x="2804566" y="2844965"/>
            <a:ext cx="1030651" cy="1360956"/>
          </a:xfrm>
          <a:prstGeom prst="rect">
            <a:avLst/>
          </a:prstGeom>
          <a:noFill/>
          <a:ln>
            <a:noFill/>
          </a:ln>
        </p:spPr>
      </p:pic>
      <p:pic>
        <p:nvPicPr>
          <p:cNvPr id="2" name="Picture 1">
            <a:extLst>
              <a:ext uri="{FF2B5EF4-FFF2-40B4-BE49-F238E27FC236}">
                <a16:creationId xmlns:a16="http://schemas.microsoft.com/office/drawing/2014/main" id="{7EFE9673-6315-4F0A-B660-B5E07D61A27E}"/>
              </a:ext>
            </a:extLst>
          </p:cNvPr>
          <p:cNvPicPr>
            <a:picLocks noChangeAspect="1"/>
          </p:cNvPicPr>
          <p:nvPr/>
        </p:nvPicPr>
        <p:blipFill>
          <a:blip r:embed="rId4"/>
          <a:stretch>
            <a:fillRect/>
          </a:stretch>
        </p:blipFill>
        <p:spPr>
          <a:xfrm>
            <a:off x="5076196" y="712421"/>
            <a:ext cx="3170484" cy="4414729"/>
          </a:xfrm>
          <a:prstGeom prst="rect">
            <a:avLst/>
          </a:prstGeom>
        </p:spPr>
      </p:pic>
      <p:sp>
        <p:nvSpPr>
          <p:cNvPr id="3" name="TextBox 2">
            <a:extLst>
              <a:ext uri="{FF2B5EF4-FFF2-40B4-BE49-F238E27FC236}">
                <a16:creationId xmlns:a16="http://schemas.microsoft.com/office/drawing/2014/main" id="{0A122ABD-5691-40D0-B77A-1F0BC6D2D06E}"/>
              </a:ext>
            </a:extLst>
          </p:cNvPr>
          <p:cNvSpPr txBox="1"/>
          <p:nvPr/>
        </p:nvSpPr>
        <p:spPr>
          <a:xfrm>
            <a:off x="3979266" y="758189"/>
            <a:ext cx="1030651" cy="600164"/>
          </a:xfrm>
          <a:prstGeom prst="rect">
            <a:avLst/>
          </a:prstGeom>
          <a:solidFill>
            <a:schemeClr val="bg1"/>
          </a:solidFill>
          <a:ln>
            <a:solidFill>
              <a:schemeClr val="bg2"/>
            </a:solidFill>
          </a:ln>
        </p:spPr>
        <p:txBody>
          <a:bodyPr wrap="square" rtlCol="0">
            <a:spAutoFit/>
          </a:bodyPr>
          <a:lstStyle/>
          <a:p>
            <a:pPr algn="ctr"/>
            <a:r>
              <a:rPr lang="en-GB" sz="1100" dirty="0">
                <a:solidFill>
                  <a:srgbClr val="0070C0"/>
                </a:solidFill>
              </a:rPr>
              <a:t>Completed in school on Monday</a:t>
            </a:r>
          </a:p>
        </p:txBody>
      </p:sp>
      <p:sp>
        <p:nvSpPr>
          <p:cNvPr id="8" name="TextBox 7">
            <a:extLst>
              <a:ext uri="{FF2B5EF4-FFF2-40B4-BE49-F238E27FC236}">
                <a16:creationId xmlns:a16="http://schemas.microsoft.com/office/drawing/2014/main" id="{54A6CDC5-743E-41F5-86E8-B5C045B48EFF}"/>
              </a:ext>
            </a:extLst>
          </p:cNvPr>
          <p:cNvSpPr txBox="1"/>
          <p:nvPr/>
        </p:nvSpPr>
        <p:spPr>
          <a:xfrm>
            <a:off x="6296779" y="739630"/>
            <a:ext cx="729318" cy="430887"/>
          </a:xfrm>
          <a:prstGeom prst="rect">
            <a:avLst/>
          </a:prstGeom>
          <a:solidFill>
            <a:schemeClr val="bg1"/>
          </a:solidFill>
          <a:ln>
            <a:solidFill>
              <a:schemeClr val="bg2"/>
            </a:solidFill>
          </a:ln>
        </p:spPr>
        <p:txBody>
          <a:bodyPr wrap="square" rtlCol="0">
            <a:spAutoFit/>
          </a:bodyPr>
          <a:lstStyle/>
          <a:p>
            <a:pPr algn="ctr"/>
            <a:r>
              <a:rPr lang="en-GB" sz="1100" dirty="0">
                <a:solidFill>
                  <a:srgbClr val="0070C0"/>
                </a:solidFill>
              </a:rPr>
              <a:t>Monday night</a:t>
            </a:r>
          </a:p>
        </p:txBody>
      </p:sp>
      <p:sp>
        <p:nvSpPr>
          <p:cNvPr id="9" name="TextBox 8">
            <a:extLst>
              <a:ext uri="{FF2B5EF4-FFF2-40B4-BE49-F238E27FC236}">
                <a16:creationId xmlns:a16="http://schemas.microsoft.com/office/drawing/2014/main" id="{267245FD-624D-407F-970C-F180D9B266E8}"/>
              </a:ext>
            </a:extLst>
          </p:cNvPr>
          <p:cNvSpPr txBox="1"/>
          <p:nvPr/>
        </p:nvSpPr>
        <p:spPr>
          <a:xfrm>
            <a:off x="7281153" y="788352"/>
            <a:ext cx="710470" cy="415498"/>
          </a:xfrm>
          <a:prstGeom prst="rect">
            <a:avLst/>
          </a:prstGeom>
          <a:solidFill>
            <a:schemeClr val="bg1"/>
          </a:solidFill>
          <a:ln>
            <a:solidFill>
              <a:schemeClr val="bg2"/>
            </a:solidFill>
          </a:ln>
        </p:spPr>
        <p:txBody>
          <a:bodyPr wrap="square" rtlCol="0">
            <a:spAutoFit/>
          </a:bodyPr>
          <a:lstStyle/>
          <a:p>
            <a:pPr algn="ctr"/>
            <a:r>
              <a:rPr lang="en-GB" sz="1050" dirty="0">
                <a:solidFill>
                  <a:srgbClr val="0070C0"/>
                </a:solidFill>
              </a:rPr>
              <a:t>Tuesday night</a:t>
            </a:r>
          </a:p>
        </p:txBody>
      </p:sp>
      <p:sp>
        <p:nvSpPr>
          <p:cNvPr id="10" name="TextBox 9">
            <a:extLst>
              <a:ext uri="{FF2B5EF4-FFF2-40B4-BE49-F238E27FC236}">
                <a16:creationId xmlns:a16="http://schemas.microsoft.com/office/drawing/2014/main" id="{187B8CE9-D08C-436D-9183-E7C052EB1329}"/>
              </a:ext>
            </a:extLst>
          </p:cNvPr>
          <p:cNvSpPr txBox="1"/>
          <p:nvPr/>
        </p:nvSpPr>
        <p:spPr>
          <a:xfrm>
            <a:off x="5456932" y="2898008"/>
            <a:ext cx="534600" cy="430887"/>
          </a:xfrm>
          <a:prstGeom prst="rect">
            <a:avLst/>
          </a:prstGeom>
          <a:solidFill>
            <a:schemeClr val="bg1"/>
          </a:solidFill>
          <a:ln>
            <a:solidFill>
              <a:schemeClr val="bg2"/>
            </a:solidFill>
          </a:ln>
        </p:spPr>
        <p:txBody>
          <a:bodyPr wrap="square" rtlCol="0">
            <a:spAutoFit/>
          </a:bodyPr>
          <a:lstStyle/>
          <a:p>
            <a:r>
              <a:rPr lang="en-GB" sz="1100" dirty="0">
                <a:solidFill>
                  <a:srgbClr val="0070C0"/>
                </a:solidFill>
              </a:rPr>
              <a:t>Wed night</a:t>
            </a:r>
          </a:p>
        </p:txBody>
      </p:sp>
      <p:sp>
        <p:nvSpPr>
          <p:cNvPr id="11" name="TextBox 10">
            <a:extLst>
              <a:ext uri="{FF2B5EF4-FFF2-40B4-BE49-F238E27FC236}">
                <a16:creationId xmlns:a16="http://schemas.microsoft.com/office/drawing/2014/main" id="{F2254C6E-0143-4650-8FCA-1935B2562F6B}"/>
              </a:ext>
            </a:extLst>
          </p:cNvPr>
          <p:cNvSpPr txBox="1"/>
          <p:nvPr/>
        </p:nvSpPr>
        <p:spPr>
          <a:xfrm>
            <a:off x="6335391" y="2920001"/>
            <a:ext cx="583887" cy="430887"/>
          </a:xfrm>
          <a:prstGeom prst="rect">
            <a:avLst/>
          </a:prstGeom>
          <a:solidFill>
            <a:schemeClr val="bg1"/>
          </a:solidFill>
          <a:ln>
            <a:solidFill>
              <a:schemeClr val="bg2"/>
            </a:solidFill>
          </a:ln>
        </p:spPr>
        <p:txBody>
          <a:bodyPr wrap="square" rtlCol="0">
            <a:spAutoFit/>
          </a:bodyPr>
          <a:lstStyle/>
          <a:p>
            <a:pPr algn="ctr"/>
            <a:r>
              <a:rPr lang="en-GB" sz="1100" dirty="0">
                <a:solidFill>
                  <a:srgbClr val="0070C0"/>
                </a:solidFill>
              </a:rPr>
              <a:t>Thurs  night</a:t>
            </a:r>
          </a:p>
        </p:txBody>
      </p:sp>
      <p:cxnSp>
        <p:nvCxnSpPr>
          <p:cNvPr id="5" name="Straight Connector 4">
            <a:extLst>
              <a:ext uri="{FF2B5EF4-FFF2-40B4-BE49-F238E27FC236}">
                <a16:creationId xmlns:a16="http://schemas.microsoft.com/office/drawing/2014/main" id="{18E00F16-D247-487C-9F46-E0CA4B578140}"/>
              </a:ext>
            </a:extLst>
          </p:cNvPr>
          <p:cNvCxnSpPr/>
          <p:nvPr/>
        </p:nvCxnSpPr>
        <p:spPr>
          <a:xfrm>
            <a:off x="4773673" y="1170517"/>
            <a:ext cx="982599" cy="434176"/>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E97D20EB-786A-424C-A7DB-14A211DBF9D2}"/>
              </a:ext>
            </a:extLst>
          </p:cNvPr>
          <p:cNvSpPr txBox="1"/>
          <p:nvPr/>
        </p:nvSpPr>
        <p:spPr>
          <a:xfrm>
            <a:off x="8054439" y="3028813"/>
            <a:ext cx="965527" cy="600164"/>
          </a:xfrm>
          <a:prstGeom prst="rect">
            <a:avLst/>
          </a:prstGeom>
          <a:solidFill>
            <a:schemeClr val="bg1"/>
          </a:solidFill>
          <a:ln>
            <a:solidFill>
              <a:schemeClr val="bg2"/>
            </a:solidFill>
          </a:ln>
        </p:spPr>
        <p:txBody>
          <a:bodyPr wrap="square" rtlCol="0">
            <a:spAutoFit/>
          </a:bodyPr>
          <a:lstStyle/>
          <a:p>
            <a:pPr algn="ctr"/>
            <a:r>
              <a:rPr lang="en-GB" sz="1100" dirty="0">
                <a:solidFill>
                  <a:srgbClr val="0070C0"/>
                </a:solidFill>
              </a:rPr>
              <a:t>Completed as homework</a:t>
            </a:r>
          </a:p>
        </p:txBody>
      </p:sp>
      <p:cxnSp>
        <p:nvCxnSpPr>
          <p:cNvPr id="15" name="Straight Connector 14">
            <a:extLst>
              <a:ext uri="{FF2B5EF4-FFF2-40B4-BE49-F238E27FC236}">
                <a16:creationId xmlns:a16="http://schemas.microsoft.com/office/drawing/2014/main" id="{85935872-241C-4D03-B97C-40C8E2E33053}"/>
              </a:ext>
            </a:extLst>
          </p:cNvPr>
          <p:cNvCxnSpPr>
            <a:cxnSpLocks/>
          </p:cNvCxnSpPr>
          <p:nvPr/>
        </p:nvCxnSpPr>
        <p:spPr>
          <a:xfrm flipV="1">
            <a:off x="7500323" y="3328895"/>
            <a:ext cx="746357" cy="144734"/>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B82CF058-2F9F-4DE0-A1BA-737FF26E7786}"/>
              </a:ext>
            </a:extLst>
          </p:cNvPr>
          <p:cNvSpPr txBox="1"/>
          <p:nvPr/>
        </p:nvSpPr>
        <p:spPr>
          <a:xfrm>
            <a:off x="3444253" y="4506216"/>
            <a:ext cx="1565664" cy="523220"/>
          </a:xfrm>
          <a:prstGeom prst="rect">
            <a:avLst/>
          </a:prstGeom>
          <a:noFill/>
        </p:spPr>
        <p:txBody>
          <a:bodyPr wrap="square" rtlCol="0">
            <a:spAutoFit/>
          </a:bodyPr>
          <a:lstStyle/>
          <a:p>
            <a:r>
              <a:rPr lang="en-GB" dirty="0">
                <a:solidFill>
                  <a:srgbClr val="0070C0"/>
                </a:solidFill>
              </a:rPr>
              <a:t>Parents to check and sign daily</a:t>
            </a:r>
          </a:p>
        </p:txBody>
      </p:sp>
      <p:cxnSp>
        <p:nvCxnSpPr>
          <p:cNvPr id="18" name="Straight Connector 17">
            <a:extLst>
              <a:ext uri="{FF2B5EF4-FFF2-40B4-BE49-F238E27FC236}">
                <a16:creationId xmlns:a16="http://schemas.microsoft.com/office/drawing/2014/main" id="{D46B7351-2387-488C-A03F-4BBDCB88D983}"/>
              </a:ext>
            </a:extLst>
          </p:cNvPr>
          <p:cNvCxnSpPr>
            <a:cxnSpLocks/>
          </p:cNvCxnSpPr>
          <p:nvPr/>
        </p:nvCxnSpPr>
        <p:spPr>
          <a:xfrm>
            <a:off x="4757003" y="4812348"/>
            <a:ext cx="555437" cy="75416"/>
          </a:xfrm>
          <a:prstGeom prst="line">
            <a:avLst/>
          </a:prstGeom>
          <a:ln w="28575"/>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6084942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15"/>
        <p:cNvGrpSpPr/>
        <p:nvPr/>
      </p:nvGrpSpPr>
      <p:grpSpPr>
        <a:xfrm>
          <a:off x="0" y="0"/>
          <a:ext cx="0" cy="0"/>
          <a:chOff x="0" y="0"/>
          <a:chExt cx="0" cy="0"/>
        </a:xfrm>
      </p:grpSpPr>
      <p:sp>
        <p:nvSpPr>
          <p:cNvPr id="116" name="Google Shape;116;p20"/>
          <p:cNvSpPr txBox="1">
            <a:spLocks noGrp="1"/>
          </p:cNvSpPr>
          <p:nvPr>
            <p:ph type="title"/>
          </p:nvPr>
        </p:nvSpPr>
        <p:spPr>
          <a:xfrm>
            <a:off x="98250" y="16350"/>
            <a:ext cx="8826600" cy="602700"/>
          </a:xfrm>
          <a:prstGeom prst="rect">
            <a:avLst/>
          </a:prstGeom>
        </p:spPr>
        <p:txBody>
          <a:bodyPr spcFirstLastPara="1" wrap="square" lIns="91425" tIns="91425" rIns="91425" bIns="91425" anchor="ctr" anchorCtr="0">
            <a:normAutofit/>
          </a:bodyPr>
          <a:lstStyle/>
          <a:p>
            <a:pPr marL="0" lvl="0" indent="0" algn="l" rtl="0">
              <a:spcBef>
                <a:spcPts val="0"/>
              </a:spcBef>
              <a:spcAft>
                <a:spcPts val="0"/>
              </a:spcAft>
              <a:buNone/>
            </a:pPr>
            <a:r>
              <a:rPr lang="en" dirty="0"/>
              <a:t>Curriculum </a:t>
            </a:r>
            <a:endParaRPr dirty="0"/>
          </a:p>
        </p:txBody>
      </p:sp>
      <p:pic>
        <p:nvPicPr>
          <p:cNvPr id="117" name="Google Shape;117;p20"/>
          <p:cNvPicPr preferRelativeResize="0"/>
          <p:nvPr/>
        </p:nvPicPr>
        <p:blipFill>
          <a:blip r:embed="rId3">
            <a:alphaModFix/>
          </a:blip>
          <a:stretch>
            <a:fillRect/>
          </a:stretch>
        </p:blipFill>
        <p:spPr>
          <a:xfrm>
            <a:off x="336227" y="1987778"/>
            <a:ext cx="3500822" cy="2792072"/>
          </a:xfrm>
          <a:prstGeom prst="rect">
            <a:avLst/>
          </a:prstGeom>
          <a:noFill/>
          <a:ln>
            <a:noFill/>
          </a:ln>
        </p:spPr>
      </p:pic>
      <p:sp>
        <p:nvSpPr>
          <p:cNvPr id="119" name="Google Shape;119;p20"/>
          <p:cNvSpPr txBox="1"/>
          <p:nvPr/>
        </p:nvSpPr>
        <p:spPr>
          <a:xfrm>
            <a:off x="3837049" y="2967421"/>
            <a:ext cx="4351200" cy="1369575"/>
          </a:xfrm>
          <a:prstGeom prst="rect">
            <a:avLst/>
          </a:prstGeom>
          <a:noFill/>
          <a:ln>
            <a:noFill/>
          </a:ln>
        </p:spPr>
        <p:txBody>
          <a:bodyPr spcFirstLastPara="1" wrap="square" lIns="91425" tIns="91425" rIns="91425" bIns="91425" anchor="t" anchorCtr="0">
            <a:spAutoFit/>
          </a:bodyPr>
          <a:lstStyle/>
          <a:p>
            <a:pPr marL="457200" lvl="0" indent="-317500" algn="l" rtl="0">
              <a:spcBef>
                <a:spcPts val="0"/>
              </a:spcBef>
              <a:spcAft>
                <a:spcPts val="0"/>
              </a:spcAft>
              <a:buSzPts val="1400"/>
              <a:buFont typeface="Roboto"/>
              <a:buChar char="●"/>
            </a:pPr>
            <a:r>
              <a:rPr lang="en" sz="1100" dirty="0">
                <a:latin typeface="Roboto"/>
                <a:ea typeface="Roboto"/>
                <a:cs typeface="Roboto"/>
                <a:sym typeface="Roboto"/>
              </a:rPr>
              <a:t>Most important skill the children learn</a:t>
            </a:r>
            <a:endParaRPr sz="1100" dirty="0">
              <a:latin typeface="Roboto"/>
              <a:ea typeface="Roboto"/>
              <a:cs typeface="Roboto"/>
              <a:sym typeface="Roboto"/>
            </a:endParaRPr>
          </a:p>
          <a:p>
            <a:pPr marL="457200" lvl="0" indent="-317500" algn="l" rtl="0">
              <a:spcBef>
                <a:spcPts val="0"/>
              </a:spcBef>
              <a:spcAft>
                <a:spcPts val="0"/>
              </a:spcAft>
              <a:buSzPts val="1400"/>
              <a:buFont typeface="Roboto"/>
              <a:buChar char="●"/>
            </a:pPr>
            <a:r>
              <a:rPr lang="en" sz="1100" dirty="0">
                <a:latin typeface="Roboto"/>
                <a:ea typeface="Roboto"/>
                <a:cs typeface="Roboto"/>
                <a:sym typeface="Roboto"/>
              </a:rPr>
              <a:t>Foster a love of reading</a:t>
            </a:r>
          </a:p>
          <a:p>
            <a:pPr marL="457200" lvl="0" indent="-317500" algn="l" rtl="0">
              <a:spcBef>
                <a:spcPts val="0"/>
              </a:spcBef>
              <a:spcAft>
                <a:spcPts val="0"/>
              </a:spcAft>
              <a:buSzPts val="1400"/>
              <a:buFont typeface="Roboto"/>
              <a:buChar char="●"/>
            </a:pPr>
            <a:r>
              <a:rPr lang="en" sz="1100" dirty="0">
                <a:latin typeface="Roboto"/>
                <a:ea typeface="Roboto"/>
                <a:cs typeface="Roboto"/>
                <a:sym typeface="Roboto"/>
              </a:rPr>
              <a:t>Reading for pleasure </a:t>
            </a:r>
            <a:endParaRPr sz="1100" dirty="0">
              <a:latin typeface="Roboto"/>
              <a:ea typeface="Roboto"/>
              <a:cs typeface="Roboto"/>
              <a:sym typeface="Roboto"/>
            </a:endParaRPr>
          </a:p>
          <a:p>
            <a:pPr marL="457200" lvl="0" indent="-317500" algn="l" rtl="0">
              <a:spcBef>
                <a:spcPts val="0"/>
              </a:spcBef>
              <a:spcAft>
                <a:spcPts val="0"/>
              </a:spcAft>
              <a:buSzPts val="1400"/>
              <a:buFont typeface="Roboto"/>
              <a:buChar char="●"/>
            </a:pPr>
            <a:r>
              <a:rPr lang="en" sz="1100" dirty="0">
                <a:latin typeface="Roboto"/>
                <a:ea typeface="Roboto"/>
                <a:cs typeface="Roboto"/>
                <a:sym typeface="Roboto"/>
              </a:rPr>
              <a:t>Read with breath and depth</a:t>
            </a:r>
            <a:endParaRPr sz="1100" dirty="0">
              <a:latin typeface="Roboto"/>
              <a:ea typeface="Roboto"/>
              <a:cs typeface="Roboto"/>
              <a:sym typeface="Roboto"/>
            </a:endParaRPr>
          </a:p>
          <a:p>
            <a:pPr marL="457200" lvl="0" indent="-317500" algn="l" rtl="0">
              <a:spcBef>
                <a:spcPts val="0"/>
              </a:spcBef>
              <a:spcAft>
                <a:spcPts val="0"/>
              </a:spcAft>
              <a:buSzPts val="1400"/>
              <a:buFont typeface="Roboto"/>
              <a:buChar char="●"/>
            </a:pPr>
            <a:r>
              <a:rPr lang="en" sz="1100" dirty="0">
                <a:latin typeface="Roboto"/>
                <a:ea typeface="Roboto"/>
                <a:cs typeface="Roboto"/>
                <a:sym typeface="Roboto"/>
              </a:rPr>
              <a:t>Guided reading weekly (check front and back covers of Reading Records)</a:t>
            </a:r>
            <a:endParaRPr sz="1100" dirty="0">
              <a:latin typeface="Roboto"/>
              <a:ea typeface="Roboto"/>
              <a:cs typeface="Roboto"/>
              <a:sym typeface="Roboto"/>
            </a:endParaRPr>
          </a:p>
          <a:p>
            <a:pPr marL="457200" lvl="0" indent="-317500" algn="l" rtl="0">
              <a:spcBef>
                <a:spcPts val="0"/>
              </a:spcBef>
              <a:spcAft>
                <a:spcPts val="0"/>
              </a:spcAft>
              <a:buSzPts val="1400"/>
              <a:buFont typeface="Roboto"/>
              <a:buChar char="●"/>
            </a:pPr>
            <a:r>
              <a:rPr lang="en-GB" sz="1100" dirty="0">
                <a:latin typeface="Roboto"/>
                <a:ea typeface="Roboto"/>
                <a:cs typeface="Roboto"/>
                <a:sym typeface="Roboto"/>
              </a:rPr>
              <a:t>Reading assessments </a:t>
            </a:r>
            <a:endParaRPr sz="1100" dirty="0">
              <a:latin typeface="Roboto"/>
              <a:ea typeface="Roboto"/>
              <a:cs typeface="Roboto"/>
              <a:sym typeface="Roboto"/>
            </a:endParaRPr>
          </a:p>
        </p:txBody>
      </p:sp>
      <p:pic>
        <p:nvPicPr>
          <p:cNvPr id="4" name="Picture 3">
            <a:extLst>
              <a:ext uri="{FF2B5EF4-FFF2-40B4-BE49-F238E27FC236}">
                <a16:creationId xmlns:a16="http://schemas.microsoft.com/office/drawing/2014/main" id="{65BABF33-B1CD-4ADB-8196-02EEC6C0A6C6}"/>
              </a:ext>
            </a:extLst>
          </p:cNvPr>
          <p:cNvPicPr>
            <a:picLocks noChangeAspect="1"/>
          </p:cNvPicPr>
          <p:nvPr/>
        </p:nvPicPr>
        <p:blipFill>
          <a:blip r:embed="rId4"/>
          <a:stretch>
            <a:fillRect/>
          </a:stretch>
        </p:blipFill>
        <p:spPr>
          <a:xfrm>
            <a:off x="262654" y="806504"/>
            <a:ext cx="8452344" cy="1053827"/>
          </a:xfrm>
          <a:prstGeom prst="rect">
            <a:avLst/>
          </a:prstGeom>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23"/>
        <p:cNvGrpSpPr/>
        <p:nvPr/>
      </p:nvGrpSpPr>
      <p:grpSpPr>
        <a:xfrm>
          <a:off x="0" y="0"/>
          <a:ext cx="0" cy="0"/>
          <a:chOff x="0" y="0"/>
          <a:chExt cx="0" cy="0"/>
        </a:xfrm>
      </p:grpSpPr>
      <p:sp>
        <p:nvSpPr>
          <p:cNvPr id="124" name="Google Shape;124;p21"/>
          <p:cNvSpPr txBox="1">
            <a:spLocks noGrp="1"/>
          </p:cNvSpPr>
          <p:nvPr>
            <p:ph type="title"/>
          </p:nvPr>
        </p:nvSpPr>
        <p:spPr>
          <a:xfrm>
            <a:off x="98250" y="16350"/>
            <a:ext cx="8826600" cy="602700"/>
          </a:xfrm>
          <a:prstGeom prst="rect">
            <a:avLst/>
          </a:prstGeom>
        </p:spPr>
        <p:txBody>
          <a:bodyPr spcFirstLastPara="1" wrap="square" lIns="91425" tIns="91425" rIns="91425" bIns="91425" anchor="ctr" anchorCtr="0">
            <a:normAutofit/>
          </a:bodyPr>
          <a:lstStyle/>
          <a:p>
            <a:pPr marL="0" lvl="0" indent="0" algn="l" rtl="0">
              <a:spcBef>
                <a:spcPts val="0"/>
              </a:spcBef>
              <a:spcAft>
                <a:spcPts val="0"/>
              </a:spcAft>
              <a:buNone/>
            </a:pPr>
            <a:r>
              <a:rPr lang="en"/>
              <a:t>Curriculum </a:t>
            </a:r>
            <a:endParaRPr/>
          </a:p>
        </p:txBody>
      </p:sp>
      <p:pic>
        <p:nvPicPr>
          <p:cNvPr id="125" name="Google Shape;125;p21"/>
          <p:cNvPicPr preferRelativeResize="0"/>
          <p:nvPr/>
        </p:nvPicPr>
        <p:blipFill>
          <a:blip r:embed="rId3">
            <a:alphaModFix/>
          </a:blip>
          <a:stretch>
            <a:fillRect/>
          </a:stretch>
        </p:blipFill>
        <p:spPr>
          <a:xfrm>
            <a:off x="330850" y="903276"/>
            <a:ext cx="4174600" cy="3994475"/>
          </a:xfrm>
          <a:prstGeom prst="rect">
            <a:avLst/>
          </a:prstGeom>
          <a:noFill/>
          <a:ln>
            <a:noFill/>
          </a:ln>
        </p:spPr>
      </p:pic>
      <p:sp>
        <p:nvSpPr>
          <p:cNvPr id="126" name="Google Shape;126;p21"/>
          <p:cNvSpPr txBox="1"/>
          <p:nvPr/>
        </p:nvSpPr>
        <p:spPr>
          <a:xfrm>
            <a:off x="4932425" y="1272025"/>
            <a:ext cx="3828600" cy="2554515"/>
          </a:xfrm>
          <a:prstGeom prst="rect">
            <a:avLst/>
          </a:prstGeom>
          <a:noFill/>
          <a:ln>
            <a:noFill/>
          </a:ln>
        </p:spPr>
        <p:txBody>
          <a:bodyPr spcFirstLastPara="1" wrap="square" lIns="91425" tIns="91425" rIns="91425" bIns="91425" anchor="t" anchorCtr="0">
            <a:spAutoFit/>
          </a:bodyPr>
          <a:lstStyle/>
          <a:p>
            <a:pPr marL="457200" lvl="0" indent="-317500" algn="l" rtl="0">
              <a:spcBef>
                <a:spcPts val="0"/>
              </a:spcBef>
              <a:spcAft>
                <a:spcPts val="0"/>
              </a:spcAft>
              <a:buSzPts val="1400"/>
              <a:buFont typeface="Roboto"/>
              <a:buChar char="●"/>
            </a:pPr>
            <a:r>
              <a:rPr lang="en" dirty="0">
                <a:latin typeface="Roboto"/>
                <a:ea typeface="Roboto"/>
                <a:cs typeface="Roboto"/>
                <a:sym typeface="Roboto"/>
              </a:rPr>
              <a:t>Focus on fundamentals</a:t>
            </a:r>
          </a:p>
          <a:p>
            <a:pPr marL="139700" lvl="0" algn="l" rtl="0">
              <a:spcBef>
                <a:spcPts val="0"/>
              </a:spcBef>
              <a:spcAft>
                <a:spcPts val="0"/>
              </a:spcAft>
              <a:buSzPts val="1400"/>
            </a:pPr>
            <a:endParaRPr dirty="0">
              <a:latin typeface="Roboto"/>
              <a:ea typeface="Roboto"/>
              <a:cs typeface="Roboto"/>
              <a:sym typeface="Roboto"/>
            </a:endParaRPr>
          </a:p>
          <a:p>
            <a:pPr marL="914400" lvl="1" indent="-317500" algn="l" rtl="0">
              <a:spcBef>
                <a:spcPts val="0"/>
              </a:spcBef>
              <a:spcAft>
                <a:spcPts val="0"/>
              </a:spcAft>
              <a:buSzPts val="1400"/>
              <a:buFont typeface="Roboto"/>
              <a:buChar char="○"/>
            </a:pPr>
            <a:r>
              <a:rPr lang="en" dirty="0">
                <a:latin typeface="Roboto"/>
                <a:ea typeface="Roboto"/>
                <a:cs typeface="Roboto"/>
                <a:sym typeface="Roboto"/>
              </a:rPr>
              <a:t>Spellings</a:t>
            </a:r>
            <a:endParaRPr dirty="0">
              <a:latin typeface="Roboto"/>
              <a:ea typeface="Roboto"/>
              <a:cs typeface="Roboto"/>
              <a:sym typeface="Roboto"/>
            </a:endParaRPr>
          </a:p>
          <a:p>
            <a:pPr marL="914400" lvl="1" indent="-317500" algn="l" rtl="0">
              <a:spcBef>
                <a:spcPts val="0"/>
              </a:spcBef>
              <a:spcAft>
                <a:spcPts val="0"/>
              </a:spcAft>
              <a:buSzPts val="1400"/>
              <a:buFont typeface="Roboto"/>
              <a:buChar char="○"/>
            </a:pPr>
            <a:r>
              <a:rPr lang="en" dirty="0">
                <a:latin typeface="Roboto"/>
                <a:ea typeface="Roboto"/>
                <a:cs typeface="Roboto"/>
                <a:sym typeface="Roboto"/>
              </a:rPr>
              <a:t>Handwriting</a:t>
            </a:r>
            <a:endParaRPr dirty="0">
              <a:latin typeface="Roboto"/>
              <a:ea typeface="Roboto"/>
              <a:cs typeface="Roboto"/>
              <a:sym typeface="Roboto"/>
            </a:endParaRPr>
          </a:p>
          <a:p>
            <a:pPr marL="914400" lvl="1" indent="-317500" algn="l" rtl="0">
              <a:spcBef>
                <a:spcPts val="0"/>
              </a:spcBef>
              <a:spcAft>
                <a:spcPts val="0"/>
              </a:spcAft>
              <a:buSzPts val="1400"/>
              <a:buFont typeface="Roboto"/>
              <a:buChar char="○"/>
            </a:pPr>
            <a:r>
              <a:rPr lang="en" dirty="0">
                <a:latin typeface="Roboto"/>
                <a:ea typeface="Roboto"/>
                <a:cs typeface="Roboto"/>
                <a:sym typeface="Roboto"/>
              </a:rPr>
              <a:t>Sentence level learning (grammar)</a:t>
            </a:r>
            <a:endParaRPr dirty="0">
              <a:latin typeface="Roboto"/>
              <a:ea typeface="Roboto"/>
              <a:cs typeface="Roboto"/>
              <a:sym typeface="Roboto"/>
            </a:endParaRPr>
          </a:p>
          <a:p>
            <a:pPr marL="914400" lvl="1" indent="-317500" algn="l" rtl="0">
              <a:spcBef>
                <a:spcPts val="0"/>
              </a:spcBef>
              <a:spcAft>
                <a:spcPts val="0"/>
              </a:spcAft>
              <a:buSzPts val="1400"/>
              <a:buFont typeface="Roboto"/>
              <a:buChar char="○"/>
            </a:pPr>
            <a:r>
              <a:rPr lang="en" dirty="0">
                <a:latin typeface="Roboto"/>
                <a:ea typeface="Roboto"/>
                <a:cs typeface="Roboto"/>
                <a:sym typeface="Roboto"/>
              </a:rPr>
              <a:t>Stamina</a:t>
            </a:r>
          </a:p>
          <a:p>
            <a:pPr marL="914400" lvl="1" indent="-317500" algn="l" rtl="0">
              <a:spcBef>
                <a:spcPts val="0"/>
              </a:spcBef>
              <a:spcAft>
                <a:spcPts val="0"/>
              </a:spcAft>
              <a:buSzPts val="1400"/>
              <a:buFont typeface="Roboto"/>
              <a:buChar char="○"/>
            </a:pPr>
            <a:r>
              <a:rPr lang="en-GB" dirty="0">
                <a:latin typeface="Roboto"/>
                <a:ea typeface="Roboto"/>
                <a:cs typeface="Roboto"/>
                <a:sym typeface="Roboto"/>
              </a:rPr>
              <a:t>Self-editing </a:t>
            </a:r>
          </a:p>
          <a:p>
            <a:pPr marL="596900" lvl="1" algn="l" rtl="0">
              <a:spcBef>
                <a:spcPts val="0"/>
              </a:spcBef>
              <a:spcAft>
                <a:spcPts val="0"/>
              </a:spcAft>
              <a:buSzPts val="1400"/>
            </a:pPr>
            <a:endParaRPr dirty="0">
              <a:latin typeface="Roboto"/>
              <a:ea typeface="Roboto"/>
              <a:cs typeface="Roboto"/>
              <a:sym typeface="Roboto"/>
            </a:endParaRPr>
          </a:p>
          <a:p>
            <a:pPr marL="457200" lvl="0" indent="-317500" algn="l" rtl="0">
              <a:spcBef>
                <a:spcPts val="0"/>
              </a:spcBef>
              <a:spcAft>
                <a:spcPts val="0"/>
              </a:spcAft>
              <a:buSzPts val="1400"/>
              <a:buFont typeface="Roboto"/>
              <a:buChar char="●"/>
            </a:pPr>
            <a:r>
              <a:rPr lang="en" dirty="0">
                <a:latin typeface="Roboto"/>
                <a:ea typeface="Roboto"/>
                <a:cs typeface="Roboto"/>
                <a:sym typeface="Roboto"/>
              </a:rPr>
              <a:t>Not just in English lessons - across the </a:t>
            </a:r>
            <a:endParaRPr dirty="0">
              <a:latin typeface="Roboto"/>
              <a:ea typeface="Roboto"/>
              <a:cs typeface="Roboto"/>
              <a:sym typeface="Roboto"/>
            </a:endParaRPr>
          </a:p>
          <a:p>
            <a:pPr marL="457200" lvl="0" indent="0" algn="l" rtl="0">
              <a:spcBef>
                <a:spcPts val="0"/>
              </a:spcBef>
              <a:spcAft>
                <a:spcPts val="0"/>
              </a:spcAft>
              <a:buNone/>
            </a:pPr>
            <a:r>
              <a:rPr lang="en" dirty="0">
                <a:latin typeface="Roboto"/>
                <a:ea typeface="Roboto"/>
                <a:cs typeface="Roboto"/>
                <a:sym typeface="Roboto"/>
              </a:rPr>
              <a:t>Curriculum </a:t>
            </a:r>
            <a:endParaRPr dirty="0">
              <a:latin typeface="Roboto"/>
              <a:ea typeface="Roboto"/>
              <a:cs typeface="Roboto"/>
              <a:sym typeface="Roboto"/>
            </a:endParaRPr>
          </a:p>
          <a:p>
            <a:pPr marL="914400" lvl="0" indent="0" algn="l" rtl="0">
              <a:spcBef>
                <a:spcPts val="0"/>
              </a:spcBef>
              <a:spcAft>
                <a:spcPts val="0"/>
              </a:spcAft>
              <a:buNone/>
            </a:pPr>
            <a:endParaRPr dirty="0">
              <a:latin typeface="Roboto"/>
              <a:ea typeface="Roboto"/>
              <a:cs typeface="Roboto"/>
              <a:sym typeface="Roboto"/>
            </a:endParaRPr>
          </a:p>
        </p:txBody>
      </p:sp>
      <p:graphicFrame>
        <p:nvGraphicFramePr>
          <p:cNvPr id="2" name="Table 1">
            <a:extLst>
              <a:ext uri="{FF2B5EF4-FFF2-40B4-BE49-F238E27FC236}">
                <a16:creationId xmlns:a16="http://schemas.microsoft.com/office/drawing/2014/main" id="{946A1754-CB4D-4753-A4CD-0DDECFBC4437}"/>
              </a:ext>
            </a:extLst>
          </p:cNvPr>
          <p:cNvGraphicFramePr>
            <a:graphicFrameLocks noGrp="1"/>
          </p:cNvGraphicFramePr>
          <p:nvPr>
            <p:extLst>
              <p:ext uri="{D42A27DB-BD31-4B8C-83A1-F6EECF244321}">
                <p14:modId xmlns:p14="http://schemas.microsoft.com/office/powerpoint/2010/main" val="2444372219"/>
              </p:ext>
            </p:extLst>
          </p:nvPr>
        </p:nvGraphicFramePr>
        <p:xfrm>
          <a:off x="4638552" y="3826540"/>
          <a:ext cx="4174600" cy="889325"/>
        </p:xfrm>
        <a:graphic>
          <a:graphicData uri="http://schemas.openxmlformats.org/drawingml/2006/table">
            <a:tbl>
              <a:tblPr firstRow="1" firstCol="1" bandRow="1">
                <a:tableStyleId>{5C22544A-7EE6-4342-B048-85BDC9FD1C3A}</a:tableStyleId>
              </a:tblPr>
              <a:tblGrid>
                <a:gridCol w="4174600">
                  <a:extLst>
                    <a:ext uri="{9D8B030D-6E8A-4147-A177-3AD203B41FA5}">
                      <a16:colId xmlns:a16="http://schemas.microsoft.com/office/drawing/2014/main" val="2699949492"/>
                    </a:ext>
                  </a:extLst>
                </a:gridCol>
              </a:tblGrid>
              <a:tr h="889325">
                <a:tc>
                  <a:txBody>
                    <a:bodyPr/>
                    <a:lstStyle/>
                    <a:p>
                      <a:pPr>
                        <a:lnSpc>
                          <a:spcPct val="107000"/>
                        </a:lnSpc>
                        <a:spcAft>
                          <a:spcPts val="800"/>
                        </a:spcAft>
                      </a:pPr>
                      <a:r>
                        <a:rPr lang="en-GB" sz="800" dirty="0">
                          <a:effectLst/>
                        </a:rPr>
                        <a:t>Narrative, Poetry, Non- chronological reports, Biographies, Diaries, Letters, Explanations, Newspaper reports, Discussion and Persuasion linked to English texts and across the full range of the curriculum. Children have regular handwriting practice to consolidate and support their emerging writing skills.</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21636515"/>
                  </a:ext>
                </a:extLst>
              </a:tr>
            </a:tbl>
          </a:graphicData>
        </a:graphic>
      </p:graphicFrame>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30"/>
        <p:cNvGrpSpPr/>
        <p:nvPr/>
      </p:nvGrpSpPr>
      <p:grpSpPr>
        <a:xfrm>
          <a:off x="0" y="0"/>
          <a:ext cx="0" cy="0"/>
          <a:chOff x="0" y="0"/>
          <a:chExt cx="0" cy="0"/>
        </a:xfrm>
      </p:grpSpPr>
      <p:sp>
        <p:nvSpPr>
          <p:cNvPr id="131" name="Google Shape;131;p22"/>
          <p:cNvSpPr txBox="1">
            <a:spLocks noGrp="1"/>
          </p:cNvSpPr>
          <p:nvPr>
            <p:ph type="title"/>
          </p:nvPr>
        </p:nvSpPr>
        <p:spPr>
          <a:xfrm>
            <a:off x="98250" y="16350"/>
            <a:ext cx="8826600" cy="602700"/>
          </a:xfrm>
          <a:prstGeom prst="rect">
            <a:avLst/>
          </a:prstGeom>
        </p:spPr>
        <p:txBody>
          <a:bodyPr spcFirstLastPara="1" wrap="square" lIns="91425" tIns="91425" rIns="91425" bIns="91425" anchor="ctr" anchorCtr="0">
            <a:normAutofit/>
          </a:bodyPr>
          <a:lstStyle/>
          <a:p>
            <a:pPr marL="0" lvl="0" indent="0" algn="l" rtl="0">
              <a:spcBef>
                <a:spcPts val="0"/>
              </a:spcBef>
              <a:spcAft>
                <a:spcPts val="0"/>
              </a:spcAft>
              <a:buNone/>
            </a:pPr>
            <a:r>
              <a:rPr lang="en"/>
              <a:t>Curriculum</a:t>
            </a:r>
            <a:endParaRPr/>
          </a:p>
        </p:txBody>
      </p:sp>
      <p:pic>
        <p:nvPicPr>
          <p:cNvPr id="132" name="Google Shape;132;p22"/>
          <p:cNvPicPr preferRelativeResize="0"/>
          <p:nvPr/>
        </p:nvPicPr>
        <p:blipFill>
          <a:blip r:embed="rId3">
            <a:alphaModFix/>
          </a:blip>
          <a:stretch>
            <a:fillRect/>
          </a:stretch>
        </p:blipFill>
        <p:spPr>
          <a:xfrm>
            <a:off x="1429304" y="317700"/>
            <a:ext cx="2732384" cy="2339072"/>
          </a:xfrm>
          <a:prstGeom prst="rect">
            <a:avLst/>
          </a:prstGeom>
          <a:noFill/>
          <a:ln>
            <a:noFill/>
          </a:ln>
        </p:spPr>
      </p:pic>
      <p:sp>
        <p:nvSpPr>
          <p:cNvPr id="133" name="Google Shape;133;p22"/>
          <p:cNvSpPr txBox="1"/>
          <p:nvPr/>
        </p:nvSpPr>
        <p:spPr>
          <a:xfrm>
            <a:off x="4692650" y="903275"/>
            <a:ext cx="37434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a:latin typeface="Roboto"/>
              <a:ea typeface="Roboto"/>
              <a:cs typeface="Roboto"/>
              <a:sym typeface="Roboto"/>
            </a:endParaRPr>
          </a:p>
        </p:txBody>
      </p:sp>
      <p:sp>
        <p:nvSpPr>
          <p:cNvPr id="134" name="Google Shape;134;p22"/>
          <p:cNvSpPr txBox="1"/>
          <p:nvPr/>
        </p:nvSpPr>
        <p:spPr>
          <a:xfrm>
            <a:off x="4338675" y="697496"/>
            <a:ext cx="4451350" cy="2339072"/>
          </a:xfrm>
          <a:prstGeom prst="rect">
            <a:avLst/>
          </a:prstGeom>
          <a:noFill/>
          <a:ln>
            <a:noFill/>
          </a:ln>
        </p:spPr>
        <p:txBody>
          <a:bodyPr spcFirstLastPara="1" wrap="square" lIns="91425" tIns="91425" rIns="91425" bIns="91425" anchor="t" anchorCtr="0">
            <a:spAutoFit/>
          </a:bodyPr>
          <a:lstStyle/>
          <a:p>
            <a:pPr marL="457200" indent="-317500">
              <a:buSzPts val="1400"/>
              <a:buFont typeface="Roboto"/>
              <a:buChar char="●"/>
            </a:pPr>
            <a:r>
              <a:rPr lang="en-GB" dirty="0"/>
              <a:t>We use the White Rose scheme</a:t>
            </a:r>
            <a:endParaRPr lang="en" dirty="0">
              <a:latin typeface="Roboto"/>
              <a:ea typeface="Roboto"/>
              <a:cs typeface="Roboto"/>
              <a:sym typeface="Roboto"/>
            </a:endParaRPr>
          </a:p>
          <a:p>
            <a:pPr marL="457200" lvl="0" indent="-317500" algn="l" rtl="0">
              <a:spcBef>
                <a:spcPts val="0"/>
              </a:spcBef>
              <a:spcAft>
                <a:spcPts val="0"/>
              </a:spcAft>
              <a:buSzPts val="1400"/>
              <a:buFont typeface="Roboto"/>
              <a:buChar char="●"/>
            </a:pPr>
            <a:r>
              <a:rPr lang="en" dirty="0">
                <a:latin typeface="Roboto"/>
                <a:ea typeface="Roboto"/>
                <a:cs typeface="Roboto"/>
                <a:sym typeface="Roboto"/>
              </a:rPr>
              <a:t>Focus on secure understanding of key concept</a:t>
            </a:r>
            <a:r>
              <a:rPr lang="en-GB" dirty="0">
                <a:latin typeface="Roboto"/>
                <a:ea typeface="Roboto"/>
                <a:cs typeface="Roboto"/>
                <a:sym typeface="Roboto"/>
              </a:rPr>
              <a:t>s</a:t>
            </a:r>
            <a:endParaRPr dirty="0">
              <a:latin typeface="Roboto"/>
              <a:ea typeface="Roboto"/>
              <a:cs typeface="Roboto"/>
              <a:sym typeface="Roboto"/>
            </a:endParaRPr>
          </a:p>
          <a:p>
            <a:pPr marL="457200" lvl="0" indent="-317500" algn="l" rtl="0">
              <a:spcBef>
                <a:spcPts val="0"/>
              </a:spcBef>
              <a:spcAft>
                <a:spcPts val="0"/>
              </a:spcAft>
              <a:buSzPts val="1400"/>
              <a:buFont typeface="Roboto"/>
              <a:buChar char="●"/>
            </a:pPr>
            <a:r>
              <a:rPr lang="en" dirty="0">
                <a:latin typeface="Roboto"/>
                <a:ea typeface="Roboto"/>
                <a:cs typeface="Roboto"/>
                <a:sym typeface="Roboto"/>
              </a:rPr>
              <a:t>Addressing gaps in their understanding (multiplication and division)</a:t>
            </a:r>
            <a:endParaRPr dirty="0">
              <a:latin typeface="Roboto"/>
              <a:ea typeface="Roboto"/>
              <a:cs typeface="Roboto"/>
              <a:sym typeface="Roboto"/>
            </a:endParaRPr>
          </a:p>
          <a:p>
            <a:pPr marL="457200" lvl="0" indent="-317500" algn="l" rtl="0">
              <a:spcBef>
                <a:spcPts val="0"/>
              </a:spcBef>
              <a:spcAft>
                <a:spcPts val="0"/>
              </a:spcAft>
              <a:buSzPts val="1400"/>
              <a:buFont typeface="Roboto"/>
              <a:buChar char="●"/>
            </a:pPr>
            <a:r>
              <a:rPr lang="en" dirty="0">
                <a:latin typeface="Roboto"/>
                <a:ea typeface="Roboto"/>
                <a:cs typeface="Roboto"/>
                <a:sym typeface="Roboto"/>
              </a:rPr>
              <a:t>Skills </a:t>
            </a:r>
            <a:r>
              <a:rPr lang="en-GB" dirty="0">
                <a:latin typeface="Roboto"/>
                <a:ea typeface="Roboto"/>
                <a:cs typeface="Roboto"/>
                <a:sym typeface="Roboto"/>
              </a:rPr>
              <a:t>will continue to be developed </a:t>
            </a:r>
            <a:r>
              <a:rPr lang="en" dirty="0">
                <a:latin typeface="Roboto"/>
                <a:ea typeface="Roboto"/>
                <a:cs typeface="Roboto"/>
                <a:sym typeface="Roboto"/>
              </a:rPr>
              <a:t>to apply and explain their understanding</a:t>
            </a:r>
          </a:p>
          <a:p>
            <a:pPr marL="457200" lvl="0" indent="-317500" algn="l" rtl="0">
              <a:spcBef>
                <a:spcPts val="0"/>
              </a:spcBef>
              <a:spcAft>
                <a:spcPts val="0"/>
              </a:spcAft>
              <a:buSzPts val="1400"/>
              <a:buFont typeface="Roboto"/>
              <a:buChar char="●"/>
            </a:pPr>
            <a:r>
              <a:rPr lang="en-GB" dirty="0">
                <a:latin typeface="Roboto"/>
                <a:ea typeface="Roboto"/>
                <a:cs typeface="Roboto"/>
                <a:sym typeface="Roboto"/>
              </a:rPr>
              <a:t>Formative a</a:t>
            </a:r>
            <a:r>
              <a:rPr lang="en" dirty="0">
                <a:latin typeface="Roboto"/>
                <a:ea typeface="Roboto"/>
                <a:cs typeface="Roboto"/>
                <a:sym typeface="Roboto"/>
              </a:rPr>
              <a:t>sse</a:t>
            </a:r>
            <a:r>
              <a:rPr lang="en-GB" dirty="0">
                <a:latin typeface="Roboto"/>
                <a:ea typeface="Roboto"/>
                <a:cs typeface="Roboto"/>
                <a:sym typeface="Roboto"/>
              </a:rPr>
              <a:t>ss</a:t>
            </a:r>
            <a:r>
              <a:rPr lang="en" dirty="0">
                <a:latin typeface="Roboto"/>
                <a:ea typeface="Roboto"/>
                <a:cs typeface="Roboto"/>
                <a:sym typeface="Roboto"/>
              </a:rPr>
              <a:t>ment: </a:t>
            </a:r>
            <a:r>
              <a:rPr lang="en-GB" dirty="0">
                <a:solidFill>
                  <a:prstClr val="black"/>
                </a:solidFill>
              </a:rPr>
              <a:t>Pupils across all year groups will complete termly reasoning and arithmetic papers from the White Rose scheme</a:t>
            </a:r>
          </a:p>
          <a:p>
            <a:pPr marL="457200" lvl="0" indent="-317500" algn="l" rtl="0">
              <a:spcBef>
                <a:spcPts val="0"/>
              </a:spcBef>
              <a:spcAft>
                <a:spcPts val="0"/>
              </a:spcAft>
              <a:buSzPts val="1400"/>
              <a:buFont typeface="Roboto"/>
              <a:buChar char="●"/>
            </a:pPr>
            <a:r>
              <a:rPr lang="en-GB" dirty="0">
                <a:solidFill>
                  <a:prstClr val="black"/>
                </a:solidFill>
                <a:latin typeface="Roboto"/>
                <a:ea typeface="Roboto"/>
                <a:cs typeface="Roboto"/>
                <a:sym typeface="Roboto"/>
              </a:rPr>
              <a:t>Maths homework </a:t>
            </a:r>
            <a:endParaRPr dirty="0">
              <a:latin typeface="Roboto"/>
              <a:ea typeface="Roboto"/>
              <a:cs typeface="Roboto"/>
              <a:sym typeface="Roboto"/>
            </a:endParaRPr>
          </a:p>
        </p:txBody>
      </p:sp>
      <p:pic>
        <p:nvPicPr>
          <p:cNvPr id="3" name="Picture 2">
            <a:extLst>
              <a:ext uri="{FF2B5EF4-FFF2-40B4-BE49-F238E27FC236}">
                <a16:creationId xmlns:a16="http://schemas.microsoft.com/office/drawing/2014/main" id="{39DC035F-B7FE-4C7C-94C1-7A864445A26A}"/>
              </a:ext>
            </a:extLst>
          </p:cNvPr>
          <p:cNvPicPr>
            <a:picLocks noChangeAspect="1"/>
          </p:cNvPicPr>
          <p:nvPr/>
        </p:nvPicPr>
        <p:blipFill>
          <a:blip r:embed="rId4"/>
          <a:stretch>
            <a:fillRect/>
          </a:stretch>
        </p:blipFill>
        <p:spPr>
          <a:xfrm>
            <a:off x="251427" y="2938787"/>
            <a:ext cx="7678565" cy="2089259"/>
          </a:xfrm>
          <a:prstGeom prst="rect">
            <a:avLst/>
          </a:prstGeom>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38"/>
        <p:cNvGrpSpPr/>
        <p:nvPr/>
      </p:nvGrpSpPr>
      <p:grpSpPr>
        <a:xfrm>
          <a:off x="0" y="0"/>
          <a:ext cx="0" cy="0"/>
          <a:chOff x="0" y="0"/>
          <a:chExt cx="0" cy="0"/>
        </a:xfrm>
      </p:grpSpPr>
      <p:sp>
        <p:nvSpPr>
          <p:cNvPr id="139" name="Google Shape;139;p23"/>
          <p:cNvSpPr txBox="1">
            <a:spLocks noGrp="1"/>
          </p:cNvSpPr>
          <p:nvPr>
            <p:ph type="title"/>
          </p:nvPr>
        </p:nvSpPr>
        <p:spPr>
          <a:xfrm>
            <a:off x="98250" y="16350"/>
            <a:ext cx="8826600" cy="602700"/>
          </a:xfrm>
          <a:prstGeom prst="rect">
            <a:avLst/>
          </a:prstGeom>
        </p:spPr>
        <p:txBody>
          <a:bodyPr spcFirstLastPara="1" wrap="square" lIns="91425" tIns="91425" rIns="91425" bIns="91425" anchor="ctr" anchorCtr="0">
            <a:normAutofit/>
          </a:bodyPr>
          <a:lstStyle/>
          <a:p>
            <a:pPr marL="0" lvl="0" indent="0" algn="l" rtl="0">
              <a:spcBef>
                <a:spcPts val="0"/>
              </a:spcBef>
              <a:spcAft>
                <a:spcPts val="0"/>
              </a:spcAft>
              <a:buNone/>
            </a:pPr>
            <a:r>
              <a:rPr lang="en-GB" dirty="0"/>
              <a:t>Curriculum</a:t>
            </a:r>
            <a:endParaRPr dirty="0"/>
          </a:p>
        </p:txBody>
      </p:sp>
      <p:pic>
        <p:nvPicPr>
          <p:cNvPr id="140" name="Google Shape;140;p23"/>
          <p:cNvPicPr preferRelativeResize="0"/>
          <p:nvPr/>
        </p:nvPicPr>
        <p:blipFill>
          <a:blip r:embed="rId3">
            <a:alphaModFix/>
          </a:blip>
          <a:stretch>
            <a:fillRect/>
          </a:stretch>
        </p:blipFill>
        <p:spPr>
          <a:xfrm>
            <a:off x="403931" y="771600"/>
            <a:ext cx="3905250" cy="1724025"/>
          </a:xfrm>
          <a:prstGeom prst="rect">
            <a:avLst/>
          </a:prstGeom>
          <a:noFill/>
          <a:ln>
            <a:noFill/>
          </a:ln>
        </p:spPr>
      </p:pic>
      <p:pic>
        <p:nvPicPr>
          <p:cNvPr id="141" name="Google Shape;141;p23"/>
          <p:cNvPicPr preferRelativeResize="0"/>
          <p:nvPr/>
        </p:nvPicPr>
        <p:blipFill>
          <a:blip r:embed="rId4">
            <a:alphaModFix/>
          </a:blip>
          <a:stretch>
            <a:fillRect/>
          </a:stretch>
        </p:blipFill>
        <p:spPr>
          <a:xfrm>
            <a:off x="4631069" y="771450"/>
            <a:ext cx="4109000" cy="3645575"/>
          </a:xfrm>
          <a:prstGeom prst="rect">
            <a:avLst/>
          </a:prstGeom>
          <a:noFill/>
          <a:ln>
            <a:noFill/>
          </a:ln>
        </p:spPr>
      </p:pic>
      <p:pic>
        <p:nvPicPr>
          <p:cNvPr id="142" name="Google Shape;142;p23"/>
          <p:cNvPicPr preferRelativeResize="0"/>
          <p:nvPr/>
        </p:nvPicPr>
        <p:blipFill>
          <a:blip r:embed="rId5">
            <a:alphaModFix/>
          </a:blip>
          <a:stretch>
            <a:fillRect/>
          </a:stretch>
        </p:blipFill>
        <p:spPr>
          <a:xfrm>
            <a:off x="403931" y="2647876"/>
            <a:ext cx="3714750" cy="1590675"/>
          </a:xfrm>
          <a:prstGeom prst="rect">
            <a:avLst/>
          </a:prstGeom>
          <a:noFill/>
          <a:ln>
            <a:noFill/>
          </a:ln>
        </p:spPr>
      </p:pic>
      <p:pic>
        <p:nvPicPr>
          <p:cNvPr id="3" name="Picture 2">
            <a:extLst>
              <a:ext uri="{FF2B5EF4-FFF2-40B4-BE49-F238E27FC236}">
                <a16:creationId xmlns:a16="http://schemas.microsoft.com/office/drawing/2014/main" id="{05C0A6F3-F0AF-4953-B428-FD690F7D27A0}"/>
              </a:ext>
            </a:extLst>
          </p:cNvPr>
          <p:cNvPicPr>
            <a:picLocks noChangeAspect="1"/>
          </p:cNvPicPr>
          <p:nvPr/>
        </p:nvPicPr>
        <p:blipFill>
          <a:blip r:embed="rId6"/>
          <a:stretch>
            <a:fillRect/>
          </a:stretch>
        </p:blipFill>
        <p:spPr>
          <a:xfrm>
            <a:off x="227669" y="4390802"/>
            <a:ext cx="8806800" cy="602700"/>
          </a:xfrm>
          <a:prstGeom prst="rect">
            <a:avLst/>
          </a:prstGeom>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38"/>
        <p:cNvGrpSpPr/>
        <p:nvPr/>
      </p:nvGrpSpPr>
      <p:grpSpPr>
        <a:xfrm>
          <a:off x="0" y="0"/>
          <a:ext cx="0" cy="0"/>
          <a:chOff x="0" y="0"/>
          <a:chExt cx="0" cy="0"/>
        </a:xfrm>
      </p:grpSpPr>
      <p:sp>
        <p:nvSpPr>
          <p:cNvPr id="139" name="Google Shape;139;p23"/>
          <p:cNvSpPr txBox="1">
            <a:spLocks noGrp="1"/>
          </p:cNvSpPr>
          <p:nvPr>
            <p:ph type="title"/>
          </p:nvPr>
        </p:nvSpPr>
        <p:spPr>
          <a:xfrm>
            <a:off x="98250" y="16350"/>
            <a:ext cx="8826600" cy="602700"/>
          </a:xfrm>
          <a:prstGeom prst="rect">
            <a:avLst/>
          </a:prstGeom>
        </p:spPr>
        <p:txBody>
          <a:bodyPr spcFirstLastPara="1" wrap="square" lIns="91425" tIns="91425" rIns="91425" bIns="91425" anchor="ctr" anchorCtr="0">
            <a:normAutofit/>
          </a:bodyPr>
          <a:lstStyle/>
          <a:p>
            <a:pPr marL="0" lvl="0" indent="0" algn="l" rtl="0">
              <a:spcBef>
                <a:spcPts val="0"/>
              </a:spcBef>
              <a:spcAft>
                <a:spcPts val="0"/>
              </a:spcAft>
              <a:buNone/>
            </a:pPr>
            <a:r>
              <a:rPr lang="en-GB" dirty="0"/>
              <a:t>Wider Curriculum</a:t>
            </a:r>
            <a:endParaRPr dirty="0"/>
          </a:p>
        </p:txBody>
      </p:sp>
      <p:sp>
        <p:nvSpPr>
          <p:cNvPr id="6" name="Google Shape;212;p33">
            <a:extLst>
              <a:ext uri="{FF2B5EF4-FFF2-40B4-BE49-F238E27FC236}">
                <a16:creationId xmlns:a16="http://schemas.microsoft.com/office/drawing/2014/main" id="{3BF9BF9A-1B73-4E84-A4AD-0AD6FEF0983D}"/>
              </a:ext>
            </a:extLst>
          </p:cNvPr>
          <p:cNvSpPr txBox="1"/>
          <p:nvPr/>
        </p:nvSpPr>
        <p:spPr>
          <a:xfrm>
            <a:off x="416018" y="680012"/>
            <a:ext cx="8438532" cy="1908184"/>
          </a:xfrm>
          <a:prstGeom prst="rect">
            <a:avLst/>
          </a:prstGeom>
          <a:noFill/>
          <a:ln>
            <a:noFill/>
          </a:ln>
        </p:spPr>
        <p:txBody>
          <a:bodyPr spcFirstLastPara="1" wrap="square" lIns="91425" tIns="91425" rIns="91425" bIns="91425" anchor="t" anchorCtr="0">
            <a:spAutoFit/>
          </a:bodyPr>
          <a:lstStyle/>
          <a:p>
            <a:pPr marL="285750" indent="-285750">
              <a:buFont typeface="Arial" panose="020B0604020202020204" pitchFamily="34" charset="0"/>
              <a:buChar char="•"/>
            </a:pPr>
            <a:r>
              <a:rPr lang="en-GB" dirty="0">
                <a:latin typeface="Roboto"/>
                <a:ea typeface="Roboto"/>
              </a:rPr>
              <a:t>Children receive weekly music sessions led by a music specialist and have singing practice which takes place on a Friday afternoon </a:t>
            </a:r>
          </a:p>
          <a:p>
            <a:pPr marL="285750" indent="-285750">
              <a:buFont typeface="Arial" panose="020B0604020202020204" pitchFamily="34" charset="0"/>
              <a:buChar char="•"/>
            </a:pPr>
            <a:r>
              <a:rPr lang="en-GB" dirty="0">
                <a:latin typeface="Roboto"/>
                <a:ea typeface="Roboto"/>
              </a:rPr>
              <a:t>Spanish is introduced and taught in Year 3</a:t>
            </a:r>
          </a:p>
          <a:p>
            <a:pPr marL="285750" indent="-285750">
              <a:buFont typeface="Arial" panose="020B0604020202020204" pitchFamily="34" charset="0"/>
              <a:buChar char="•"/>
            </a:pPr>
            <a:r>
              <a:rPr lang="en-GB" dirty="0">
                <a:latin typeface="Roboto"/>
                <a:ea typeface="Roboto"/>
              </a:rPr>
              <a:t>Geography and History are taught in half termly blocks so will alternate through the year (as below)</a:t>
            </a:r>
          </a:p>
          <a:p>
            <a:pPr marL="285750" indent="-285750">
              <a:buFont typeface="Arial" panose="020B0604020202020204" pitchFamily="34" charset="0"/>
              <a:buChar char="•"/>
            </a:pPr>
            <a:endParaRPr lang="en-GB" dirty="0">
              <a:latin typeface="Roboto"/>
              <a:ea typeface="Roboto"/>
            </a:endParaRPr>
          </a:p>
          <a:p>
            <a:pPr marL="285750" indent="-285750">
              <a:buFont typeface="Arial" panose="020B0604020202020204" pitchFamily="34" charset="0"/>
              <a:buChar char="•"/>
            </a:pPr>
            <a:endParaRPr lang="en-GB" dirty="0">
              <a:latin typeface="Roboto"/>
              <a:ea typeface="Roboto"/>
            </a:endParaRPr>
          </a:p>
          <a:p>
            <a:pPr marL="457200" lvl="0" indent="-317500" algn="l" rtl="0">
              <a:spcBef>
                <a:spcPts val="0"/>
              </a:spcBef>
              <a:spcAft>
                <a:spcPts val="0"/>
              </a:spcAft>
              <a:buSzPts val="1400"/>
              <a:buFont typeface="Roboto"/>
              <a:buChar char="●"/>
            </a:pPr>
            <a:endParaRPr lang="en" dirty="0">
              <a:latin typeface="Roboto"/>
              <a:ea typeface="Roboto"/>
              <a:cs typeface="Roboto"/>
              <a:sym typeface="Roboto"/>
            </a:endParaRPr>
          </a:p>
          <a:p>
            <a:pPr marL="457200" lvl="0" indent="-317500" algn="l" rtl="0">
              <a:spcBef>
                <a:spcPts val="0"/>
              </a:spcBef>
              <a:spcAft>
                <a:spcPts val="0"/>
              </a:spcAft>
              <a:buSzPts val="1400"/>
              <a:buFont typeface="Roboto"/>
              <a:buChar char="●"/>
            </a:pPr>
            <a:endParaRPr dirty="0">
              <a:latin typeface="Roboto"/>
              <a:ea typeface="Roboto"/>
              <a:cs typeface="Roboto"/>
              <a:sym typeface="Roboto"/>
            </a:endParaRPr>
          </a:p>
        </p:txBody>
      </p:sp>
      <p:pic>
        <p:nvPicPr>
          <p:cNvPr id="7" name="Google Shape;169;p27">
            <a:extLst>
              <a:ext uri="{FF2B5EF4-FFF2-40B4-BE49-F238E27FC236}">
                <a16:creationId xmlns:a16="http://schemas.microsoft.com/office/drawing/2014/main" id="{7B0B4594-B8E5-44C0-888D-F205D496C07D}"/>
              </a:ext>
            </a:extLst>
          </p:cNvPr>
          <p:cNvPicPr preferRelativeResize="0"/>
          <p:nvPr/>
        </p:nvPicPr>
        <p:blipFill>
          <a:blip r:embed="rId3">
            <a:alphaModFix/>
          </a:blip>
          <a:stretch>
            <a:fillRect/>
          </a:stretch>
        </p:blipFill>
        <p:spPr>
          <a:xfrm>
            <a:off x="603262" y="2276131"/>
            <a:ext cx="8064043" cy="2580787"/>
          </a:xfrm>
          <a:prstGeom prst="rect">
            <a:avLst/>
          </a:prstGeom>
          <a:noFill/>
          <a:ln>
            <a:noFill/>
          </a:ln>
        </p:spPr>
      </p:pic>
    </p:spTree>
    <p:extLst>
      <p:ext uri="{BB962C8B-B14F-4D97-AF65-F5344CB8AC3E}">
        <p14:creationId xmlns:p14="http://schemas.microsoft.com/office/powerpoint/2010/main" val="74026134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74"/>
        <p:cNvGrpSpPr/>
        <p:nvPr/>
      </p:nvGrpSpPr>
      <p:grpSpPr>
        <a:xfrm>
          <a:off x="0" y="0"/>
          <a:ext cx="0" cy="0"/>
          <a:chOff x="0" y="0"/>
          <a:chExt cx="0" cy="0"/>
        </a:xfrm>
      </p:grpSpPr>
      <p:sp>
        <p:nvSpPr>
          <p:cNvPr id="75" name="Google Shape;75;p14"/>
          <p:cNvSpPr txBox="1">
            <a:spLocks noGrp="1"/>
          </p:cNvSpPr>
          <p:nvPr>
            <p:ph type="title"/>
          </p:nvPr>
        </p:nvSpPr>
        <p:spPr>
          <a:xfrm>
            <a:off x="471900" y="738725"/>
            <a:ext cx="8222100" cy="767700"/>
          </a:xfrm>
          <a:prstGeom prst="rect">
            <a:avLst/>
          </a:prstGeom>
        </p:spPr>
        <p:txBody>
          <a:bodyPr spcFirstLastPara="1" wrap="square" lIns="91425" tIns="91425" rIns="91425" bIns="91425" anchor="b" anchorCtr="0">
            <a:normAutofit/>
          </a:bodyPr>
          <a:lstStyle/>
          <a:p>
            <a:pPr marL="0" lvl="0" indent="0" algn="l" rtl="0">
              <a:spcBef>
                <a:spcPts val="0"/>
              </a:spcBef>
              <a:spcAft>
                <a:spcPts val="0"/>
              </a:spcAft>
              <a:buNone/>
            </a:pPr>
            <a:r>
              <a:rPr lang="en"/>
              <a:t>Agenda </a:t>
            </a:r>
            <a:endParaRPr/>
          </a:p>
        </p:txBody>
      </p:sp>
      <p:sp>
        <p:nvSpPr>
          <p:cNvPr id="76" name="Google Shape;76;p14"/>
          <p:cNvSpPr txBox="1">
            <a:spLocks noGrp="1"/>
          </p:cNvSpPr>
          <p:nvPr>
            <p:ph type="body" idx="1"/>
          </p:nvPr>
        </p:nvSpPr>
        <p:spPr>
          <a:xfrm>
            <a:off x="471900" y="1919075"/>
            <a:ext cx="8222100" cy="2710200"/>
          </a:xfrm>
          <a:prstGeom prst="rect">
            <a:avLst/>
          </a:prstGeom>
        </p:spPr>
        <p:txBody>
          <a:bodyPr spcFirstLastPara="1" wrap="square" lIns="91425" tIns="91425" rIns="91425" bIns="91425" anchor="t" anchorCtr="0">
            <a:normAutofit fontScale="32500" lnSpcReduction="20000"/>
          </a:bodyPr>
          <a:lstStyle/>
          <a:p>
            <a:pPr marL="457200" lvl="0" indent="-325755" algn="l" rtl="0">
              <a:spcBef>
                <a:spcPts val="0"/>
              </a:spcBef>
              <a:spcAft>
                <a:spcPts val="0"/>
              </a:spcAft>
              <a:buSzPct val="100000"/>
              <a:buChar char="●"/>
            </a:pPr>
            <a:r>
              <a:rPr lang="en" sz="4900" dirty="0">
                <a:solidFill>
                  <a:schemeClr val="bg2"/>
                </a:solidFill>
              </a:rPr>
              <a:t>Meet the Team</a:t>
            </a:r>
            <a:endParaRPr sz="4900" dirty="0">
              <a:solidFill>
                <a:schemeClr val="bg2"/>
              </a:solidFill>
            </a:endParaRPr>
          </a:p>
          <a:p>
            <a:pPr marL="457200" lvl="0" indent="-325755" algn="l" rtl="0">
              <a:spcBef>
                <a:spcPts val="0"/>
              </a:spcBef>
              <a:spcAft>
                <a:spcPts val="0"/>
              </a:spcAft>
              <a:buSzPct val="100000"/>
              <a:buChar char="●"/>
            </a:pPr>
            <a:r>
              <a:rPr lang="en-GB" sz="4900" dirty="0">
                <a:solidFill>
                  <a:schemeClr val="bg2"/>
                </a:solidFill>
              </a:rPr>
              <a:t>Daily routines</a:t>
            </a:r>
          </a:p>
          <a:p>
            <a:pPr marL="457200" lvl="0" indent="-325755" algn="l" rtl="0">
              <a:spcBef>
                <a:spcPts val="0"/>
              </a:spcBef>
              <a:spcAft>
                <a:spcPts val="0"/>
              </a:spcAft>
              <a:buSzPct val="100000"/>
              <a:buChar char="●"/>
            </a:pPr>
            <a:r>
              <a:rPr lang="en-GB" sz="4900" dirty="0">
                <a:solidFill>
                  <a:schemeClr val="bg2"/>
                </a:solidFill>
              </a:rPr>
              <a:t>Behaviour expectations and rewards</a:t>
            </a:r>
            <a:endParaRPr sz="4900" dirty="0">
              <a:solidFill>
                <a:schemeClr val="bg2"/>
              </a:solidFill>
            </a:endParaRPr>
          </a:p>
          <a:p>
            <a:pPr marL="457200" lvl="0" indent="-325755" algn="l" rtl="0">
              <a:spcBef>
                <a:spcPts val="0"/>
              </a:spcBef>
              <a:spcAft>
                <a:spcPts val="0"/>
              </a:spcAft>
              <a:buSzPct val="100000"/>
              <a:buChar char="●"/>
            </a:pPr>
            <a:r>
              <a:rPr lang="en" sz="4900" dirty="0">
                <a:solidFill>
                  <a:schemeClr val="bg2"/>
                </a:solidFill>
              </a:rPr>
              <a:t>Reading, Homework and spellings, Times </a:t>
            </a:r>
            <a:r>
              <a:rPr lang="en-GB" sz="4900" dirty="0">
                <a:solidFill>
                  <a:schemeClr val="bg2"/>
                </a:solidFill>
              </a:rPr>
              <a:t>T</a:t>
            </a:r>
            <a:r>
              <a:rPr lang="en" sz="4900" dirty="0">
                <a:solidFill>
                  <a:schemeClr val="bg2"/>
                </a:solidFill>
              </a:rPr>
              <a:t>ables</a:t>
            </a:r>
          </a:p>
          <a:p>
            <a:pPr indent="-325755">
              <a:buSzPct val="100000"/>
            </a:pPr>
            <a:r>
              <a:rPr lang="en-GB" sz="4900" dirty="0">
                <a:solidFill>
                  <a:schemeClr val="bg2"/>
                </a:solidFill>
              </a:rPr>
              <a:t>Curriculum coverage </a:t>
            </a:r>
          </a:p>
          <a:p>
            <a:pPr marL="457200" lvl="0" indent="-325755" algn="l" rtl="0">
              <a:spcBef>
                <a:spcPts val="0"/>
              </a:spcBef>
              <a:spcAft>
                <a:spcPts val="0"/>
              </a:spcAft>
              <a:buSzPct val="100000"/>
              <a:buChar char="●"/>
            </a:pPr>
            <a:endParaRPr sz="4900" dirty="0"/>
          </a:p>
          <a:p>
            <a:pPr marL="131445" lvl="0" indent="0" algn="l" rtl="0">
              <a:spcBef>
                <a:spcPts val="1200"/>
              </a:spcBef>
              <a:spcAft>
                <a:spcPts val="0"/>
              </a:spcAft>
              <a:buSzPct val="100000"/>
              <a:buNone/>
            </a:pPr>
            <a:r>
              <a:rPr lang="en" sz="4900" dirty="0">
                <a:solidFill>
                  <a:schemeClr val="dk1"/>
                </a:solidFill>
              </a:rPr>
              <a:t>If you have any questions, please ask them in the chat function. We will respond as we go </a:t>
            </a:r>
            <a:r>
              <a:rPr lang="en-GB" sz="4900" dirty="0">
                <a:solidFill>
                  <a:schemeClr val="dk1"/>
                </a:solidFill>
              </a:rPr>
              <a:t>along </a:t>
            </a:r>
            <a:r>
              <a:rPr lang="en" sz="4900" dirty="0">
                <a:solidFill>
                  <a:schemeClr val="dk1"/>
                </a:solidFill>
              </a:rPr>
              <a:t>and can address any outstanding questions at the end. </a:t>
            </a:r>
            <a:r>
              <a:rPr lang="en" dirty="0"/>
              <a:t>	 </a:t>
            </a:r>
            <a:endParaRPr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46"/>
        <p:cNvGrpSpPr/>
        <p:nvPr/>
      </p:nvGrpSpPr>
      <p:grpSpPr>
        <a:xfrm>
          <a:off x="0" y="0"/>
          <a:ext cx="0" cy="0"/>
          <a:chOff x="0" y="0"/>
          <a:chExt cx="0" cy="0"/>
        </a:xfrm>
      </p:grpSpPr>
      <p:sp>
        <p:nvSpPr>
          <p:cNvPr id="147" name="Google Shape;147;p24"/>
          <p:cNvSpPr txBox="1">
            <a:spLocks noGrp="1"/>
          </p:cNvSpPr>
          <p:nvPr>
            <p:ph type="title"/>
          </p:nvPr>
        </p:nvSpPr>
        <p:spPr>
          <a:xfrm>
            <a:off x="98250" y="16350"/>
            <a:ext cx="8826600" cy="602700"/>
          </a:xfrm>
          <a:prstGeom prst="rect">
            <a:avLst/>
          </a:prstGeom>
        </p:spPr>
        <p:txBody>
          <a:bodyPr spcFirstLastPara="1" wrap="square" lIns="91425" tIns="91425" rIns="91425" bIns="91425" anchor="ctr" anchorCtr="0">
            <a:normAutofit/>
          </a:bodyPr>
          <a:lstStyle/>
          <a:p>
            <a:pPr marL="0" lvl="0" indent="0" algn="l" rtl="0">
              <a:spcBef>
                <a:spcPts val="0"/>
              </a:spcBef>
              <a:spcAft>
                <a:spcPts val="0"/>
              </a:spcAft>
              <a:buNone/>
            </a:pPr>
            <a:r>
              <a:rPr lang="en" dirty="0"/>
              <a:t>Curriculum</a:t>
            </a:r>
            <a:endParaRPr dirty="0"/>
          </a:p>
        </p:txBody>
      </p:sp>
      <p:pic>
        <p:nvPicPr>
          <p:cNvPr id="148" name="Google Shape;148;p24"/>
          <p:cNvPicPr preferRelativeResize="0"/>
          <p:nvPr/>
        </p:nvPicPr>
        <p:blipFill>
          <a:blip r:embed="rId3">
            <a:alphaModFix/>
          </a:blip>
          <a:stretch>
            <a:fillRect/>
          </a:stretch>
        </p:blipFill>
        <p:spPr>
          <a:xfrm>
            <a:off x="152400" y="771450"/>
            <a:ext cx="3762375" cy="3171825"/>
          </a:xfrm>
          <a:prstGeom prst="rect">
            <a:avLst/>
          </a:prstGeom>
          <a:noFill/>
          <a:ln>
            <a:noFill/>
          </a:ln>
        </p:spPr>
      </p:pic>
      <p:pic>
        <p:nvPicPr>
          <p:cNvPr id="149" name="Google Shape;149;p24"/>
          <p:cNvPicPr preferRelativeResize="0"/>
          <p:nvPr/>
        </p:nvPicPr>
        <p:blipFill>
          <a:blip r:embed="rId4">
            <a:alphaModFix/>
          </a:blip>
          <a:stretch>
            <a:fillRect/>
          </a:stretch>
        </p:blipFill>
        <p:spPr>
          <a:xfrm>
            <a:off x="4067175" y="771450"/>
            <a:ext cx="3762375" cy="1800225"/>
          </a:xfrm>
          <a:prstGeom prst="rect">
            <a:avLst/>
          </a:prstGeom>
          <a:noFill/>
          <a:ln>
            <a:noFill/>
          </a:ln>
        </p:spPr>
      </p:pic>
      <p:sp>
        <p:nvSpPr>
          <p:cNvPr id="150" name="Google Shape;150;p24"/>
          <p:cNvSpPr txBox="1"/>
          <p:nvPr/>
        </p:nvSpPr>
        <p:spPr>
          <a:xfrm>
            <a:off x="338572" y="4172010"/>
            <a:ext cx="6112500" cy="400079"/>
          </a:xfrm>
          <a:prstGeom prst="rect">
            <a:avLst/>
          </a:prstGeom>
          <a:noFill/>
          <a:ln>
            <a:noFill/>
          </a:ln>
        </p:spPr>
        <p:txBody>
          <a:bodyPr spcFirstLastPara="1" wrap="square" lIns="91425" tIns="91425" rIns="91425" bIns="91425" anchor="t" anchorCtr="0">
            <a:spAutoFit/>
          </a:bodyPr>
          <a:lstStyle/>
          <a:p>
            <a:pPr lvl="0"/>
            <a:r>
              <a:rPr lang="en-US" dirty="0">
                <a:latin typeface="Roboto"/>
                <a:ea typeface="Roboto"/>
                <a:cs typeface="Roboto"/>
                <a:sym typeface="Roboto"/>
              </a:rPr>
              <a:t>Computing Google Classroom – for Computing lessons in school  </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54"/>
        <p:cNvGrpSpPr/>
        <p:nvPr/>
      </p:nvGrpSpPr>
      <p:grpSpPr>
        <a:xfrm>
          <a:off x="0" y="0"/>
          <a:ext cx="0" cy="0"/>
          <a:chOff x="0" y="0"/>
          <a:chExt cx="0" cy="0"/>
        </a:xfrm>
      </p:grpSpPr>
      <p:sp>
        <p:nvSpPr>
          <p:cNvPr id="155" name="Google Shape;155;p25"/>
          <p:cNvSpPr txBox="1">
            <a:spLocks noGrp="1"/>
          </p:cNvSpPr>
          <p:nvPr>
            <p:ph type="title"/>
          </p:nvPr>
        </p:nvSpPr>
        <p:spPr>
          <a:xfrm>
            <a:off x="98250" y="16350"/>
            <a:ext cx="8826600" cy="602700"/>
          </a:xfrm>
          <a:prstGeom prst="rect">
            <a:avLst/>
          </a:prstGeom>
        </p:spPr>
        <p:txBody>
          <a:bodyPr spcFirstLastPara="1" wrap="square" lIns="91425" tIns="91425" rIns="91425" bIns="91425" anchor="ctr" anchorCtr="0">
            <a:normAutofit/>
          </a:bodyPr>
          <a:lstStyle/>
          <a:p>
            <a:pPr marL="0" lvl="0" indent="0" algn="l" rtl="0">
              <a:spcBef>
                <a:spcPts val="0"/>
              </a:spcBef>
              <a:spcAft>
                <a:spcPts val="0"/>
              </a:spcAft>
              <a:buNone/>
            </a:pPr>
            <a:r>
              <a:rPr lang="en"/>
              <a:t>Curriculum</a:t>
            </a:r>
            <a:endParaRPr/>
          </a:p>
        </p:txBody>
      </p:sp>
      <p:pic>
        <p:nvPicPr>
          <p:cNvPr id="156" name="Google Shape;156;p25"/>
          <p:cNvPicPr preferRelativeResize="0"/>
          <p:nvPr/>
        </p:nvPicPr>
        <p:blipFill>
          <a:blip r:embed="rId3">
            <a:alphaModFix/>
          </a:blip>
          <a:stretch>
            <a:fillRect/>
          </a:stretch>
        </p:blipFill>
        <p:spPr>
          <a:xfrm>
            <a:off x="1430375" y="94593"/>
            <a:ext cx="3054875" cy="4241175"/>
          </a:xfrm>
          <a:prstGeom prst="rect">
            <a:avLst/>
          </a:prstGeom>
          <a:noFill/>
          <a:ln>
            <a:noFill/>
          </a:ln>
        </p:spPr>
      </p:pic>
      <p:pic>
        <p:nvPicPr>
          <p:cNvPr id="157" name="Google Shape;157;p25"/>
          <p:cNvPicPr preferRelativeResize="0"/>
          <p:nvPr/>
        </p:nvPicPr>
        <p:blipFill>
          <a:blip r:embed="rId4">
            <a:alphaModFix/>
          </a:blip>
          <a:stretch>
            <a:fillRect/>
          </a:stretch>
        </p:blipFill>
        <p:spPr>
          <a:xfrm>
            <a:off x="5636157" y="1228941"/>
            <a:ext cx="3202075" cy="1972478"/>
          </a:xfrm>
          <a:prstGeom prst="rect">
            <a:avLst/>
          </a:prstGeom>
          <a:noFill/>
          <a:ln>
            <a:noFill/>
          </a:ln>
        </p:spPr>
      </p:pic>
      <p:pic>
        <p:nvPicPr>
          <p:cNvPr id="3" name="Picture 2">
            <a:extLst>
              <a:ext uri="{FF2B5EF4-FFF2-40B4-BE49-F238E27FC236}">
                <a16:creationId xmlns:a16="http://schemas.microsoft.com/office/drawing/2014/main" id="{AD466FA9-093C-4C64-AAB6-295CD035F8F6}"/>
              </a:ext>
            </a:extLst>
          </p:cNvPr>
          <p:cNvPicPr>
            <a:picLocks noChangeAspect="1"/>
          </p:cNvPicPr>
          <p:nvPr/>
        </p:nvPicPr>
        <p:blipFill>
          <a:blip r:embed="rId5"/>
          <a:stretch>
            <a:fillRect/>
          </a:stretch>
        </p:blipFill>
        <p:spPr>
          <a:xfrm>
            <a:off x="265844" y="4232520"/>
            <a:ext cx="8438812" cy="713139"/>
          </a:xfrm>
          <a:prstGeom prst="rect">
            <a:avLst/>
          </a:prstGeom>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174"/>
        <p:cNvGrpSpPr/>
        <p:nvPr/>
      </p:nvGrpSpPr>
      <p:grpSpPr>
        <a:xfrm>
          <a:off x="0" y="0"/>
          <a:ext cx="0" cy="0"/>
          <a:chOff x="0" y="0"/>
          <a:chExt cx="0" cy="0"/>
        </a:xfrm>
      </p:grpSpPr>
      <p:sp>
        <p:nvSpPr>
          <p:cNvPr id="175" name="Google Shape;175;p28"/>
          <p:cNvSpPr txBox="1">
            <a:spLocks noGrp="1"/>
          </p:cNvSpPr>
          <p:nvPr>
            <p:ph type="title"/>
          </p:nvPr>
        </p:nvSpPr>
        <p:spPr>
          <a:xfrm>
            <a:off x="98250" y="16350"/>
            <a:ext cx="8826600" cy="602700"/>
          </a:xfrm>
          <a:prstGeom prst="rect">
            <a:avLst/>
          </a:prstGeom>
        </p:spPr>
        <p:txBody>
          <a:bodyPr spcFirstLastPara="1" wrap="square" lIns="91425" tIns="91425" rIns="91425" bIns="91425" anchor="ctr" anchorCtr="0">
            <a:normAutofit/>
          </a:bodyPr>
          <a:lstStyle/>
          <a:p>
            <a:pPr marL="0" lvl="0" indent="0" algn="l" rtl="0">
              <a:spcBef>
                <a:spcPts val="0"/>
              </a:spcBef>
              <a:spcAft>
                <a:spcPts val="0"/>
              </a:spcAft>
              <a:buNone/>
            </a:pPr>
            <a:r>
              <a:rPr lang="en-GB" dirty="0"/>
              <a:t>Curriculum</a:t>
            </a:r>
            <a:endParaRPr dirty="0"/>
          </a:p>
        </p:txBody>
      </p:sp>
      <p:pic>
        <p:nvPicPr>
          <p:cNvPr id="176" name="Google Shape;176;p28"/>
          <p:cNvPicPr preferRelativeResize="0"/>
          <p:nvPr/>
        </p:nvPicPr>
        <p:blipFill>
          <a:blip r:embed="rId3">
            <a:alphaModFix/>
          </a:blip>
          <a:stretch>
            <a:fillRect/>
          </a:stretch>
        </p:blipFill>
        <p:spPr>
          <a:xfrm>
            <a:off x="152400" y="771450"/>
            <a:ext cx="7486374" cy="3318800"/>
          </a:xfrm>
          <a:prstGeom prst="rect">
            <a:avLst/>
          </a:prstGeom>
          <a:noFill/>
          <a:ln>
            <a:noFill/>
          </a:ln>
        </p:spPr>
      </p:pic>
      <p:sp>
        <p:nvSpPr>
          <p:cNvPr id="177" name="Google Shape;177;p28"/>
          <p:cNvSpPr txBox="1"/>
          <p:nvPr/>
        </p:nvSpPr>
        <p:spPr>
          <a:xfrm>
            <a:off x="248475" y="4334125"/>
            <a:ext cx="2822400" cy="400200"/>
          </a:xfrm>
          <a:prstGeom prst="rect">
            <a:avLst/>
          </a:prstGeom>
          <a:noFill/>
          <a:ln>
            <a:noFill/>
          </a:ln>
        </p:spPr>
        <p:txBody>
          <a:bodyPr spcFirstLastPara="1" wrap="square" lIns="91425" tIns="91425" rIns="91425" bIns="91425" anchor="t" anchorCtr="0">
            <a:spAutoFit/>
          </a:bodyPr>
          <a:lstStyle/>
          <a:p>
            <a:pPr marL="457200" lvl="0" indent="-317500" algn="l" rtl="0">
              <a:spcBef>
                <a:spcPts val="0"/>
              </a:spcBef>
              <a:spcAft>
                <a:spcPts val="0"/>
              </a:spcAft>
              <a:buSzPts val="1400"/>
              <a:buFont typeface="Roboto"/>
              <a:buChar char="●"/>
            </a:pPr>
            <a:r>
              <a:rPr lang="en">
                <a:latin typeface="Roboto"/>
                <a:ea typeface="Roboto"/>
                <a:cs typeface="Roboto"/>
                <a:sym typeface="Roboto"/>
              </a:rPr>
              <a:t>Skills based approach</a:t>
            </a:r>
            <a:endParaRPr>
              <a:latin typeface="Roboto"/>
              <a:ea typeface="Roboto"/>
              <a:cs typeface="Roboto"/>
              <a:sym typeface="Roboto"/>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181"/>
        <p:cNvGrpSpPr/>
        <p:nvPr/>
      </p:nvGrpSpPr>
      <p:grpSpPr>
        <a:xfrm>
          <a:off x="0" y="0"/>
          <a:ext cx="0" cy="0"/>
          <a:chOff x="0" y="0"/>
          <a:chExt cx="0" cy="0"/>
        </a:xfrm>
      </p:grpSpPr>
      <p:sp>
        <p:nvSpPr>
          <p:cNvPr id="182" name="Google Shape;182;p29"/>
          <p:cNvSpPr txBox="1">
            <a:spLocks noGrp="1"/>
          </p:cNvSpPr>
          <p:nvPr>
            <p:ph type="title"/>
          </p:nvPr>
        </p:nvSpPr>
        <p:spPr>
          <a:xfrm>
            <a:off x="98250" y="16350"/>
            <a:ext cx="8826600" cy="602700"/>
          </a:xfrm>
          <a:prstGeom prst="rect">
            <a:avLst/>
          </a:prstGeom>
        </p:spPr>
        <p:txBody>
          <a:bodyPr spcFirstLastPara="1" wrap="square" lIns="91425" tIns="91425" rIns="91425" bIns="91425" anchor="ctr" anchorCtr="0">
            <a:normAutofit/>
          </a:bodyPr>
          <a:lstStyle/>
          <a:p>
            <a:pPr marL="0" lvl="0" indent="0" algn="l" rtl="0">
              <a:spcBef>
                <a:spcPts val="0"/>
              </a:spcBef>
              <a:spcAft>
                <a:spcPts val="0"/>
              </a:spcAft>
              <a:buNone/>
            </a:pPr>
            <a:r>
              <a:rPr lang="en"/>
              <a:t>Curriculum</a:t>
            </a:r>
            <a:endParaRPr/>
          </a:p>
        </p:txBody>
      </p:sp>
      <p:pic>
        <p:nvPicPr>
          <p:cNvPr id="183" name="Google Shape;183;p29"/>
          <p:cNvPicPr preferRelativeResize="0"/>
          <p:nvPr/>
        </p:nvPicPr>
        <p:blipFill>
          <a:blip r:embed="rId3">
            <a:alphaModFix/>
          </a:blip>
          <a:stretch>
            <a:fillRect/>
          </a:stretch>
        </p:blipFill>
        <p:spPr>
          <a:xfrm>
            <a:off x="152400" y="771450"/>
            <a:ext cx="3743325" cy="3095625"/>
          </a:xfrm>
          <a:prstGeom prst="rect">
            <a:avLst/>
          </a:prstGeom>
          <a:noFill/>
          <a:ln>
            <a:noFill/>
          </a:ln>
        </p:spPr>
      </p:pic>
      <p:pic>
        <p:nvPicPr>
          <p:cNvPr id="184" name="Google Shape;184;p29"/>
          <p:cNvPicPr preferRelativeResize="0"/>
          <p:nvPr/>
        </p:nvPicPr>
        <p:blipFill>
          <a:blip r:embed="rId4">
            <a:alphaModFix/>
          </a:blip>
          <a:stretch>
            <a:fillRect/>
          </a:stretch>
        </p:blipFill>
        <p:spPr>
          <a:xfrm>
            <a:off x="4048125" y="771450"/>
            <a:ext cx="3733800" cy="3400425"/>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189"/>
        <p:cNvGrpSpPr/>
        <p:nvPr/>
      </p:nvGrpSpPr>
      <p:grpSpPr>
        <a:xfrm>
          <a:off x="0" y="0"/>
          <a:ext cx="0" cy="0"/>
          <a:chOff x="0" y="0"/>
          <a:chExt cx="0" cy="0"/>
        </a:xfrm>
      </p:grpSpPr>
      <p:sp>
        <p:nvSpPr>
          <p:cNvPr id="190" name="Google Shape;190;p30"/>
          <p:cNvSpPr txBox="1">
            <a:spLocks noGrp="1"/>
          </p:cNvSpPr>
          <p:nvPr>
            <p:ph type="title"/>
          </p:nvPr>
        </p:nvSpPr>
        <p:spPr>
          <a:xfrm>
            <a:off x="98250" y="16350"/>
            <a:ext cx="8826600" cy="602700"/>
          </a:xfrm>
          <a:prstGeom prst="rect">
            <a:avLst/>
          </a:prstGeom>
        </p:spPr>
        <p:txBody>
          <a:bodyPr spcFirstLastPara="1" wrap="square" lIns="91425" tIns="91425" rIns="91425" bIns="91425" anchor="ctr" anchorCtr="0">
            <a:normAutofit/>
          </a:bodyPr>
          <a:lstStyle/>
          <a:p>
            <a:pPr marL="0" lvl="0" indent="0" algn="l" rtl="0">
              <a:spcBef>
                <a:spcPts val="0"/>
              </a:spcBef>
              <a:spcAft>
                <a:spcPts val="0"/>
              </a:spcAft>
              <a:buNone/>
            </a:pPr>
            <a:r>
              <a:rPr lang="en"/>
              <a:t>Curriculum</a:t>
            </a:r>
            <a:endParaRPr/>
          </a:p>
        </p:txBody>
      </p:sp>
      <p:pic>
        <p:nvPicPr>
          <p:cNvPr id="191" name="Google Shape;191;p30"/>
          <p:cNvPicPr preferRelativeResize="0"/>
          <p:nvPr/>
        </p:nvPicPr>
        <p:blipFill>
          <a:blip r:embed="rId3">
            <a:alphaModFix/>
          </a:blip>
          <a:stretch>
            <a:fillRect/>
          </a:stretch>
        </p:blipFill>
        <p:spPr>
          <a:xfrm>
            <a:off x="541283" y="619050"/>
            <a:ext cx="5796455" cy="3054316"/>
          </a:xfrm>
          <a:prstGeom prst="rect">
            <a:avLst/>
          </a:prstGeom>
          <a:noFill/>
          <a:ln>
            <a:noFill/>
          </a:ln>
        </p:spPr>
      </p:pic>
      <p:pic>
        <p:nvPicPr>
          <p:cNvPr id="3" name="Picture 2">
            <a:extLst>
              <a:ext uri="{FF2B5EF4-FFF2-40B4-BE49-F238E27FC236}">
                <a16:creationId xmlns:a16="http://schemas.microsoft.com/office/drawing/2014/main" id="{231D59E4-5F5E-4122-813E-F2A2CF862D8C}"/>
              </a:ext>
            </a:extLst>
          </p:cNvPr>
          <p:cNvPicPr>
            <a:picLocks noChangeAspect="1"/>
          </p:cNvPicPr>
          <p:nvPr/>
        </p:nvPicPr>
        <p:blipFill>
          <a:blip r:embed="rId4"/>
          <a:stretch>
            <a:fillRect/>
          </a:stretch>
        </p:blipFill>
        <p:spPr>
          <a:xfrm>
            <a:off x="1445829" y="3814141"/>
            <a:ext cx="6819900" cy="1257300"/>
          </a:xfrm>
          <a:prstGeom prst="rect">
            <a:avLst/>
          </a:prstGeom>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195"/>
        <p:cNvGrpSpPr/>
        <p:nvPr/>
      </p:nvGrpSpPr>
      <p:grpSpPr>
        <a:xfrm>
          <a:off x="0" y="0"/>
          <a:ext cx="0" cy="0"/>
          <a:chOff x="0" y="0"/>
          <a:chExt cx="0" cy="0"/>
        </a:xfrm>
      </p:grpSpPr>
      <p:sp>
        <p:nvSpPr>
          <p:cNvPr id="196" name="Google Shape;196;p31"/>
          <p:cNvSpPr txBox="1">
            <a:spLocks noGrp="1"/>
          </p:cNvSpPr>
          <p:nvPr>
            <p:ph type="title"/>
          </p:nvPr>
        </p:nvSpPr>
        <p:spPr>
          <a:xfrm>
            <a:off x="98250" y="16350"/>
            <a:ext cx="8826600" cy="602700"/>
          </a:xfrm>
          <a:prstGeom prst="rect">
            <a:avLst/>
          </a:prstGeom>
        </p:spPr>
        <p:txBody>
          <a:bodyPr spcFirstLastPara="1" wrap="square" lIns="91425" tIns="91425" rIns="91425" bIns="91425" anchor="ctr" anchorCtr="0">
            <a:normAutofit/>
          </a:bodyPr>
          <a:lstStyle/>
          <a:p>
            <a:pPr marL="0" lvl="0" indent="0" algn="l" rtl="0">
              <a:spcBef>
                <a:spcPts val="0"/>
              </a:spcBef>
              <a:spcAft>
                <a:spcPts val="0"/>
              </a:spcAft>
              <a:buNone/>
            </a:pPr>
            <a:r>
              <a:rPr lang="en"/>
              <a:t>Curriculum</a:t>
            </a:r>
            <a:endParaRPr/>
          </a:p>
        </p:txBody>
      </p:sp>
      <p:pic>
        <p:nvPicPr>
          <p:cNvPr id="197" name="Google Shape;197;p31"/>
          <p:cNvPicPr preferRelativeResize="0"/>
          <p:nvPr/>
        </p:nvPicPr>
        <p:blipFill>
          <a:blip r:embed="rId3">
            <a:alphaModFix/>
          </a:blip>
          <a:stretch>
            <a:fillRect/>
          </a:stretch>
        </p:blipFill>
        <p:spPr>
          <a:xfrm>
            <a:off x="219150" y="487670"/>
            <a:ext cx="3819525" cy="2990850"/>
          </a:xfrm>
          <a:prstGeom prst="rect">
            <a:avLst/>
          </a:prstGeom>
          <a:noFill/>
          <a:ln>
            <a:noFill/>
          </a:ln>
        </p:spPr>
      </p:pic>
      <p:pic>
        <p:nvPicPr>
          <p:cNvPr id="198" name="Google Shape;198;p31"/>
          <p:cNvPicPr preferRelativeResize="0"/>
          <p:nvPr/>
        </p:nvPicPr>
        <p:blipFill>
          <a:blip r:embed="rId4">
            <a:alphaModFix/>
          </a:blip>
          <a:stretch>
            <a:fillRect/>
          </a:stretch>
        </p:blipFill>
        <p:spPr>
          <a:xfrm>
            <a:off x="4124325" y="771450"/>
            <a:ext cx="4113000" cy="1494675"/>
          </a:xfrm>
          <a:prstGeom prst="rect">
            <a:avLst/>
          </a:prstGeom>
          <a:noFill/>
          <a:ln>
            <a:noFill/>
          </a:ln>
        </p:spPr>
      </p:pic>
      <p:pic>
        <p:nvPicPr>
          <p:cNvPr id="3" name="Picture 2">
            <a:extLst>
              <a:ext uri="{FF2B5EF4-FFF2-40B4-BE49-F238E27FC236}">
                <a16:creationId xmlns:a16="http://schemas.microsoft.com/office/drawing/2014/main" id="{CBE5D5EF-F76E-4A12-8F91-622730E58A72}"/>
              </a:ext>
            </a:extLst>
          </p:cNvPr>
          <p:cNvPicPr>
            <a:picLocks noChangeAspect="1"/>
          </p:cNvPicPr>
          <p:nvPr/>
        </p:nvPicPr>
        <p:blipFill>
          <a:blip r:embed="rId5"/>
          <a:stretch>
            <a:fillRect/>
          </a:stretch>
        </p:blipFill>
        <p:spPr>
          <a:xfrm>
            <a:off x="385598" y="4182864"/>
            <a:ext cx="7945116" cy="514754"/>
          </a:xfrm>
          <a:prstGeom prst="rect">
            <a:avLst/>
          </a:prstGeom>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186"/>
        <p:cNvGrpSpPr/>
        <p:nvPr/>
      </p:nvGrpSpPr>
      <p:grpSpPr>
        <a:xfrm>
          <a:off x="0" y="0"/>
          <a:ext cx="0" cy="0"/>
          <a:chOff x="0" y="0"/>
          <a:chExt cx="0" cy="0"/>
        </a:xfrm>
      </p:grpSpPr>
      <p:sp>
        <p:nvSpPr>
          <p:cNvPr id="187" name="Google Shape;187;p30"/>
          <p:cNvSpPr txBox="1">
            <a:spLocks noGrp="1"/>
          </p:cNvSpPr>
          <p:nvPr>
            <p:ph type="title"/>
          </p:nvPr>
        </p:nvSpPr>
        <p:spPr>
          <a:xfrm>
            <a:off x="98250" y="16350"/>
            <a:ext cx="8826600" cy="602700"/>
          </a:xfrm>
          <a:prstGeom prst="rect">
            <a:avLst/>
          </a:prstGeom>
        </p:spPr>
        <p:txBody>
          <a:bodyPr spcFirstLastPara="1" wrap="square" lIns="91425" tIns="91425" rIns="91425" bIns="91425" anchor="ctr" anchorCtr="0">
            <a:normAutofit/>
          </a:bodyPr>
          <a:lstStyle/>
          <a:p>
            <a:pPr marL="0" lvl="0" indent="0" algn="l" rtl="0">
              <a:spcBef>
                <a:spcPts val="0"/>
              </a:spcBef>
              <a:spcAft>
                <a:spcPts val="0"/>
              </a:spcAft>
              <a:buNone/>
            </a:pPr>
            <a:r>
              <a:rPr lang="en"/>
              <a:t>Other Information  </a:t>
            </a:r>
            <a:endParaRPr/>
          </a:p>
        </p:txBody>
      </p:sp>
      <p:sp>
        <p:nvSpPr>
          <p:cNvPr id="188" name="Google Shape;188;p30"/>
          <p:cNvSpPr txBox="1"/>
          <p:nvPr/>
        </p:nvSpPr>
        <p:spPr>
          <a:xfrm>
            <a:off x="98250" y="747985"/>
            <a:ext cx="8473500" cy="1908184"/>
          </a:xfrm>
          <a:prstGeom prst="rect">
            <a:avLst/>
          </a:prstGeom>
          <a:noFill/>
          <a:ln>
            <a:noFill/>
          </a:ln>
        </p:spPr>
        <p:txBody>
          <a:bodyPr spcFirstLastPara="1" wrap="square" lIns="91425" tIns="91425" rIns="91425" bIns="91425" anchor="t" anchorCtr="0">
            <a:spAutoFit/>
          </a:bodyPr>
          <a:lstStyle/>
          <a:p>
            <a:pPr marL="457200" lvl="0" indent="-317500" algn="l" rtl="0">
              <a:spcBef>
                <a:spcPts val="0"/>
              </a:spcBef>
              <a:spcAft>
                <a:spcPts val="0"/>
              </a:spcAft>
              <a:buSzPts val="1400"/>
              <a:buFont typeface="Roboto"/>
              <a:buChar char="●"/>
            </a:pPr>
            <a:r>
              <a:rPr lang="en" dirty="0"/>
              <a:t>Google Classroom </a:t>
            </a:r>
            <a:endParaRPr dirty="0">
              <a:latin typeface="Roboto"/>
              <a:ea typeface="Roboto"/>
              <a:cs typeface="Roboto"/>
              <a:sym typeface="Roboto"/>
            </a:endParaRPr>
          </a:p>
          <a:p>
            <a:pPr marL="457200" lvl="0" indent="-317500" algn="l" rtl="0">
              <a:spcBef>
                <a:spcPts val="0"/>
              </a:spcBef>
              <a:spcAft>
                <a:spcPts val="0"/>
              </a:spcAft>
              <a:buSzPts val="1400"/>
              <a:buFont typeface="Roboto"/>
              <a:buChar char="-"/>
            </a:pPr>
            <a:r>
              <a:rPr lang="en-GB" dirty="0">
                <a:latin typeface="Roboto"/>
                <a:ea typeface="Roboto"/>
                <a:cs typeface="Roboto"/>
                <a:sym typeface="Roboto"/>
              </a:rPr>
              <a:t>Join our Google Classroom </a:t>
            </a:r>
          </a:p>
          <a:p>
            <a:pPr marL="457200" lvl="0" indent="-317500" algn="l" rtl="0">
              <a:spcBef>
                <a:spcPts val="0"/>
              </a:spcBef>
              <a:spcAft>
                <a:spcPts val="0"/>
              </a:spcAft>
              <a:buSzPts val="1400"/>
              <a:buFont typeface="Roboto"/>
              <a:buChar char="-"/>
            </a:pPr>
            <a:r>
              <a:rPr lang="en-GB" dirty="0">
                <a:latin typeface="Roboto"/>
                <a:ea typeface="Roboto"/>
                <a:cs typeface="Roboto"/>
                <a:sym typeface="Roboto"/>
              </a:rPr>
              <a:t>N</a:t>
            </a:r>
            <a:r>
              <a:rPr lang="en" dirty="0">
                <a:latin typeface="Roboto"/>
                <a:ea typeface="Roboto"/>
                <a:cs typeface="Roboto"/>
                <a:sym typeface="Roboto"/>
              </a:rPr>
              <a:t>otes to parents go on here </a:t>
            </a:r>
          </a:p>
          <a:p>
            <a:pPr marL="457200" lvl="0" indent="-317500" algn="l" rtl="0">
              <a:spcBef>
                <a:spcPts val="0"/>
              </a:spcBef>
              <a:spcAft>
                <a:spcPts val="0"/>
              </a:spcAft>
              <a:buSzPts val="1400"/>
              <a:buFont typeface="Roboto"/>
              <a:buChar char="-"/>
            </a:pPr>
            <a:r>
              <a:rPr lang="en" dirty="0">
                <a:latin typeface="Roboto"/>
                <a:ea typeface="Roboto"/>
                <a:cs typeface="Roboto"/>
                <a:sym typeface="Roboto"/>
              </a:rPr>
              <a:t>It is used in class (</a:t>
            </a:r>
            <a:r>
              <a:rPr lang="en-GB" dirty="0">
                <a:latin typeface="Roboto"/>
                <a:ea typeface="Roboto"/>
                <a:cs typeface="Roboto"/>
                <a:sym typeface="Roboto"/>
              </a:rPr>
              <a:t>learning at school folder) to complete activities during computing</a:t>
            </a:r>
          </a:p>
          <a:p>
            <a:pPr marL="457200" lvl="0" indent="-317500" algn="l" rtl="0">
              <a:spcBef>
                <a:spcPts val="0"/>
              </a:spcBef>
              <a:spcAft>
                <a:spcPts val="0"/>
              </a:spcAft>
              <a:buSzPts val="1400"/>
              <a:buFont typeface="Roboto"/>
              <a:buChar char="-"/>
            </a:pPr>
            <a:r>
              <a:rPr lang="en-GB" dirty="0">
                <a:latin typeface="Roboto"/>
                <a:ea typeface="Roboto"/>
                <a:cs typeface="Roboto"/>
                <a:sym typeface="Roboto"/>
              </a:rPr>
              <a:t>Children can share experiences with each other.</a:t>
            </a:r>
            <a:endParaRPr dirty="0">
              <a:latin typeface="Roboto"/>
              <a:ea typeface="Roboto"/>
              <a:cs typeface="Roboto"/>
              <a:sym typeface="Roboto"/>
            </a:endParaRPr>
          </a:p>
          <a:p>
            <a:pPr marL="0" lvl="0" indent="0" algn="l" rtl="0">
              <a:spcBef>
                <a:spcPts val="0"/>
              </a:spcBef>
              <a:spcAft>
                <a:spcPts val="0"/>
              </a:spcAft>
              <a:buNone/>
            </a:pPr>
            <a:endParaRPr dirty="0">
              <a:latin typeface="Roboto"/>
              <a:ea typeface="Roboto"/>
              <a:cs typeface="Roboto"/>
              <a:sym typeface="Roboto"/>
            </a:endParaRPr>
          </a:p>
          <a:p>
            <a:pPr marL="0" lvl="0" indent="0" algn="l" rtl="0">
              <a:spcBef>
                <a:spcPts val="0"/>
              </a:spcBef>
              <a:spcAft>
                <a:spcPts val="0"/>
              </a:spcAft>
              <a:buNone/>
            </a:pPr>
            <a:endParaRPr dirty="0">
              <a:latin typeface="Roboto"/>
              <a:ea typeface="Roboto"/>
              <a:cs typeface="Roboto"/>
              <a:sym typeface="Roboto"/>
            </a:endParaRPr>
          </a:p>
          <a:p>
            <a:pPr marL="914400" lvl="0" indent="0" algn="l" rtl="0">
              <a:spcBef>
                <a:spcPts val="0"/>
              </a:spcBef>
              <a:spcAft>
                <a:spcPts val="0"/>
              </a:spcAft>
              <a:buNone/>
            </a:pPr>
            <a:endParaRPr dirty="0">
              <a:latin typeface="Roboto"/>
              <a:ea typeface="Roboto"/>
              <a:cs typeface="Roboto"/>
              <a:sym typeface="Roboto"/>
            </a:endParaRPr>
          </a:p>
        </p:txBody>
      </p:sp>
      <p:pic>
        <p:nvPicPr>
          <p:cNvPr id="4" name="Picture 3">
            <a:extLst>
              <a:ext uri="{FF2B5EF4-FFF2-40B4-BE49-F238E27FC236}">
                <a16:creationId xmlns:a16="http://schemas.microsoft.com/office/drawing/2014/main" id="{E7C52484-0445-439A-86B7-C11FF6D80170}"/>
              </a:ext>
            </a:extLst>
          </p:cNvPr>
          <p:cNvPicPr>
            <a:picLocks noChangeAspect="1"/>
          </p:cNvPicPr>
          <p:nvPr/>
        </p:nvPicPr>
        <p:blipFill>
          <a:blip r:embed="rId3"/>
          <a:stretch>
            <a:fillRect/>
          </a:stretch>
        </p:blipFill>
        <p:spPr>
          <a:xfrm>
            <a:off x="430923" y="2347464"/>
            <a:ext cx="7966841" cy="1315625"/>
          </a:xfrm>
          <a:prstGeom prst="rect">
            <a:avLst/>
          </a:prstGeom>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193"/>
        <p:cNvGrpSpPr/>
        <p:nvPr/>
      </p:nvGrpSpPr>
      <p:grpSpPr>
        <a:xfrm>
          <a:off x="0" y="0"/>
          <a:ext cx="0" cy="0"/>
          <a:chOff x="0" y="0"/>
          <a:chExt cx="0" cy="0"/>
        </a:xfrm>
      </p:grpSpPr>
      <p:sp>
        <p:nvSpPr>
          <p:cNvPr id="194" name="Google Shape;194;p31"/>
          <p:cNvSpPr txBox="1">
            <a:spLocks noGrp="1"/>
          </p:cNvSpPr>
          <p:nvPr>
            <p:ph type="title"/>
          </p:nvPr>
        </p:nvSpPr>
        <p:spPr>
          <a:xfrm>
            <a:off x="98250" y="16350"/>
            <a:ext cx="8826600" cy="602700"/>
          </a:xfrm>
          <a:prstGeom prst="rect">
            <a:avLst/>
          </a:prstGeom>
        </p:spPr>
        <p:txBody>
          <a:bodyPr spcFirstLastPara="1" wrap="square" lIns="91425" tIns="91425" rIns="91425" bIns="91425" anchor="ctr" anchorCtr="0">
            <a:normAutofit/>
          </a:bodyPr>
          <a:lstStyle/>
          <a:p>
            <a:pPr marL="0" lvl="0" indent="0" algn="l" rtl="0">
              <a:spcBef>
                <a:spcPts val="0"/>
              </a:spcBef>
              <a:spcAft>
                <a:spcPts val="0"/>
              </a:spcAft>
              <a:buNone/>
            </a:pPr>
            <a:r>
              <a:rPr lang="en-GB" dirty="0"/>
              <a:t>Summary/ Reminders</a:t>
            </a:r>
            <a:endParaRPr dirty="0"/>
          </a:p>
        </p:txBody>
      </p:sp>
      <p:sp>
        <p:nvSpPr>
          <p:cNvPr id="4" name="Google Shape;174;p28">
            <a:extLst>
              <a:ext uri="{FF2B5EF4-FFF2-40B4-BE49-F238E27FC236}">
                <a16:creationId xmlns:a16="http://schemas.microsoft.com/office/drawing/2014/main" id="{23739C9C-3F5C-4570-947B-27E90C53F6A1}"/>
              </a:ext>
            </a:extLst>
          </p:cNvPr>
          <p:cNvSpPr txBox="1"/>
          <p:nvPr/>
        </p:nvSpPr>
        <p:spPr>
          <a:xfrm>
            <a:off x="334306" y="771272"/>
            <a:ext cx="8711219" cy="3600955"/>
          </a:xfrm>
          <a:prstGeom prst="rect">
            <a:avLst/>
          </a:prstGeom>
          <a:noFill/>
          <a:ln>
            <a:noFill/>
          </a:ln>
        </p:spPr>
        <p:txBody>
          <a:bodyPr spcFirstLastPara="1" wrap="square" lIns="91425" tIns="91425" rIns="91425" bIns="91425" anchor="t" anchorCtr="0">
            <a:spAutoFit/>
          </a:bodyPr>
          <a:lstStyle/>
          <a:p>
            <a:pPr marL="457200" lvl="0" indent="-330200" algn="l" rtl="0">
              <a:spcBef>
                <a:spcPts val="0"/>
              </a:spcBef>
              <a:spcAft>
                <a:spcPts val="0"/>
              </a:spcAft>
              <a:buSzPts val="1600"/>
              <a:buFont typeface="Roboto"/>
              <a:buChar char="●"/>
            </a:pPr>
            <a:r>
              <a:rPr lang="en-GB" sz="1600" dirty="0">
                <a:latin typeface="Roboto"/>
                <a:ea typeface="Roboto"/>
                <a:cs typeface="Roboto"/>
                <a:sym typeface="Roboto"/>
              </a:rPr>
              <a:t>PE is on a Wednesday and Friday</a:t>
            </a:r>
          </a:p>
          <a:p>
            <a:pPr marL="457200" lvl="0" indent="-330200" algn="l" rtl="0">
              <a:spcBef>
                <a:spcPts val="0"/>
              </a:spcBef>
              <a:spcAft>
                <a:spcPts val="0"/>
              </a:spcAft>
              <a:buSzPts val="1600"/>
              <a:buFont typeface="Roboto"/>
              <a:buChar char="●"/>
            </a:pPr>
            <a:endParaRPr lang="en-GB" sz="1600" dirty="0">
              <a:latin typeface="Roboto"/>
              <a:ea typeface="Roboto"/>
              <a:cs typeface="Roboto"/>
              <a:sym typeface="Roboto"/>
            </a:endParaRPr>
          </a:p>
          <a:p>
            <a:pPr marL="457200" lvl="0" indent="-330200" algn="l" rtl="0">
              <a:spcBef>
                <a:spcPts val="0"/>
              </a:spcBef>
              <a:spcAft>
                <a:spcPts val="0"/>
              </a:spcAft>
              <a:buSzPts val="1600"/>
              <a:buFont typeface="Roboto"/>
              <a:buChar char="●"/>
            </a:pPr>
            <a:r>
              <a:rPr lang="en-GB" sz="1600" dirty="0">
                <a:latin typeface="Roboto"/>
                <a:ea typeface="Roboto"/>
                <a:cs typeface="Roboto"/>
                <a:sym typeface="Roboto"/>
              </a:rPr>
              <a:t>Homework is set on a Friday and due in the following Friday</a:t>
            </a:r>
          </a:p>
          <a:p>
            <a:pPr marL="457200" lvl="0" indent="-330200" algn="l" rtl="0">
              <a:spcBef>
                <a:spcPts val="0"/>
              </a:spcBef>
              <a:spcAft>
                <a:spcPts val="0"/>
              </a:spcAft>
              <a:buSzPts val="1600"/>
              <a:buFont typeface="Roboto"/>
              <a:buChar char="●"/>
            </a:pPr>
            <a:endParaRPr lang="en-GB" sz="1600" dirty="0">
              <a:latin typeface="Roboto"/>
              <a:ea typeface="Roboto"/>
              <a:cs typeface="Roboto"/>
              <a:sym typeface="Roboto"/>
            </a:endParaRPr>
          </a:p>
          <a:p>
            <a:pPr marL="457200" lvl="0" indent="-330200" algn="l" rtl="0">
              <a:spcBef>
                <a:spcPts val="0"/>
              </a:spcBef>
              <a:spcAft>
                <a:spcPts val="0"/>
              </a:spcAft>
              <a:buSzPts val="1600"/>
              <a:buFont typeface="Roboto"/>
              <a:buChar char="●"/>
            </a:pPr>
            <a:r>
              <a:rPr lang="en-GB" sz="1600" dirty="0">
                <a:latin typeface="Roboto"/>
                <a:ea typeface="Roboto"/>
                <a:cs typeface="Roboto"/>
                <a:sym typeface="Roboto"/>
              </a:rPr>
              <a:t>Reading records &amp; Times table books should be in school every day</a:t>
            </a:r>
          </a:p>
          <a:p>
            <a:pPr marL="457200" lvl="0" indent="-330200" algn="l" rtl="0">
              <a:spcBef>
                <a:spcPts val="0"/>
              </a:spcBef>
              <a:spcAft>
                <a:spcPts val="0"/>
              </a:spcAft>
              <a:buSzPts val="1600"/>
              <a:buFont typeface="Roboto"/>
              <a:buChar char="●"/>
            </a:pPr>
            <a:endParaRPr lang="en-GB" sz="1600" dirty="0">
              <a:latin typeface="Roboto"/>
              <a:ea typeface="Roboto"/>
              <a:cs typeface="Roboto"/>
              <a:sym typeface="Roboto"/>
            </a:endParaRPr>
          </a:p>
          <a:p>
            <a:pPr marL="457200" lvl="0" indent="-330200" algn="l" rtl="0">
              <a:spcBef>
                <a:spcPts val="0"/>
              </a:spcBef>
              <a:spcAft>
                <a:spcPts val="0"/>
              </a:spcAft>
              <a:buSzPts val="1600"/>
              <a:buFont typeface="Roboto"/>
              <a:buChar char="●"/>
            </a:pPr>
            <a:r>
              <a:rPr lang="en-GB" sz="1600" dirty="0">
                <a:latin typeface="Roboto"/>
                <a:ea typeface="Roboto"/>
                <a:cs typeface="Roboto"/>
                <a:sym typeface="Roboto"/>
              </a:rPr>
              <a:t>Reading books are changed when they are needed to be changed</a:t>
            </a:r>
          </a:p>
          <a:p>
            <a:pPr marL="457200" lvl="0" indent="-330200" algn="l" rtl="0">
              <a:spcBef>
                <a:spcPts val="0"/>
              </a:spcBef>
              <a:spcAft>
                <a:spcPts val="0"/>
              </a:spcAft>
              <a:buSzPts val="1600"/>
              <a:buFont typeface="Roboto"/>
              <a:buChar char="●"/>
            </a:pPr>
            <a:endParaRPr lang="en-GB" sz="1600" dirty="0">
              <a:latin typeface="Roboto"/>
              <a:ea typeface="Roboto"/>
              <a:cs typeface="Roboto"/>
              <a:sym typeface="Roboto"/>
            </a:endParaRPr>
          </a:p>
          <a:p>
            <a:pPr marL="457200" lvl="0" indent="-330200" algn="l" rtl="0">
              <a:spcBef>
                <a:spcPts val="0"/>
              </a:spcBef>
              <a:spcAft>
                <a:spcPts val="0"/>
              </a:spcAft>
              <a:buSzPts val="1600"/>
              <a:buFont typeface="Roboto"/>
              <a:buChar char="●"/>
            </a:pPr>
            <a:r>
              <a:rPr lang="en-GB" sz="1600" dirty="0">
                <a:latin typeface="Roboto"/>
                <a:ea typeface="Roboto"/>
                <a:cs typeface="Roboto"/>
                <a:sym typeface="Roboto"/>
              </a:rPr>
              <a:t>Uniform/ coats should be labelled</a:t>
            </a:r>
          </a:p>
          <a:p>
            <a:pPr marL="457200" lvl="0" indent="-330200" algn="l" rtl="0">
              <a:spcBef>
                <a:spcPts val="0"/>
              </a:spcBef>
              <a:spcAft>
                <a:spcPts val="0"/>
              </a:spcAft>
              <a:buSzPts val="1600"/>
              <a:buFont typeface="Roboto"/>
              <a:buChar char="●"/>
            </a:pPr>
            <a:endParaRPr lang="en-GB" sz="1600" dirty="0">
              <a:latin typeface="Roboto"/>
              <a:ea typeface="Roboto"/>
              <a:cs typeface="Roboto"/>
              <a:sym typeface="Roboto"/>
            </a:endParaRPr>
          </a:p>
          <a:p>
            <a:pPr marL="457200" lvl="0" indent="-330200" algn="l" rtl="0">
              <a:spcBef>
                <a:spcPts val="0"/>
              </a:spcBef>
              <a:spcAft>
                <a:spcPts val="0"/>
              </a:spcAft>
              <a:buSzPts val="1600"/>
              <a:buFont typeface="Roboto"/>
              <a:buChar char="●"/>
            </a:pPr>
            <a:r>
              <a:rPr lang="en-GB" sz="1600" dirty="0">
                <a:latin typeface="Roboto"/>
                <a:ea typeface="Roboto"/>
                <a:cs typeface="Roboto"/>
                <a:sym typeface="Roboto"/>
              </a:rPr>
              <a:t>Children to bring their own fruit, lunch time is much later in the juniors.</a:t>
            </a:r>
          </a:p>
          <a:p>
            <a:pPr marL="457200" lvl="0" indent="-330200" algn="l" rtl="0">
              <a:spcBef>
                <a:spcPts val="0"/>
              </a:spcBef>
              <a:spcAft>
                <a:spcPts val="0"/>
              </a:spcAft>
              <a:buSzPts val="1600"/>
              <a:buFont typeface="Roboto"/>
              <a:buChar char="●"/>
            </a:pPr>
            <a:endParaRPr lang="en-GB" sz="1600" dirty="0">
              <a:latin typeface="Roboto"/>
              <a:ea typeface="Roboto"/>
              <a:cs typeface="Roboto"/>
              <a:sym typeface="Roboto"/>
            </a:endParaRPr>
          </a:p>
          <a:p>
            <a:pPr marL="457200" lvl="0" indent="-330200" algn="l" rtl="0">
              <a:spcBef>
                <a:spcPts val="0"/>
              </a:spcBef>
              <a:spcAft>
                <a:spcPts val="0"/>
              </a:spcAft>
              <a:buSzPts val="1600"/>
              <a:buFont typeface="Roboto"/>
              <a:buChar char="●"/>
            </a:pPr>
            <a:r>
              <a:rPr lang="en-GB" sz="1600" dirty="0">
                <a:latin typeface="Roboto"/>
                <a:ea typeface="Roboto"/>
                <a:cs typeface="Roboto"/>
                <a:sym typeface="Roboto"/>
              </a:rPr>
              <a:t>Any questions?</a:t>
            </a:r>
          </a:p>
          <a:p>
            <a:pPr marL="457200" lvl="0" indent="-330200" algn="l" rtl="0">
              <a:spcBef>
                <a:spcPts val="0"/>
              </a:spcBef>
              <a:spcAft>
                <a:spcPts val="0"/>
              </a:spcAft>
              <a:buSzPts val="1600"/>
              <a:buFont typeface="Roboto"/>
              <a:buChar char="●"/>
            </a:pPr>
            <a:endParaRPr dirty="0">
              <a:latin typeface="Roboto"/>
              <a:ea typeface="Roboto"/>
              <a:cs typeface="Roboto"/>
              <a:sym typeface="Roboto"/>
            </a:endParaRPr>
          </a:p>
        </p:txBody>
      </p:sp>
      <p:pic>
        <p:nvPicPr>
          <p:cNvPr id="5" name="Google Shape;233;p36">
            <a:extLst>
              <a:ext uri="{FF2B5EF4-FFF2-40B4-BE49-F238E27FC236}">
                <a16:creationId xmlns:a16="http://schemas.microsoft.com/office/drawing/2014/main" id="{0D7181D6-B9C4-47D6-A701-D0A35CE4C76D}"/>
              </a:ext>
            </a:extLst>
          </p:cNvPr>
          <p:cNvPicPr preferRelativeResize="0"/>
          <p:nvPr/>
        </p:nvPicPr>
        <p:blipFill>
          <a:blip r:embed="rId3">
            <a:alphaModFix/>
          </a:blip>
          <a:stretch>
            <a:fillRect/>
          </a:stretch>
        </p:blipFill>
        <p:spPr>
          <a:xfrm>
            <a:off x="5580993" y="3615559"/>
            <a:ext cx="2618705" cy="1401333"/>
          </a:xfrm>
          <a:prstGeom prst="rect">
            <a:avLst/>
          </a:prstGeom>
          <a:noFill/>
          <a:ln>
            <a:noFill/>
          </a:ln>
        </p:spPr>
      </p:pic>
    </p:spTree>
    <p:extLst>
      <p:ext uri="{BB962C8B-B14F-4D97-AF65-F5344CB8AC3E}">
        <p14:creationId xmlns:p14="http://schemas.microsoft.com/office/powerpoint/2010/main" val="128771822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80"/>
        <p:cNvGrpSpPr/>
        <p:nvPr/>
      </p:nvGrpSpPr>
      <p:grpSpPr>
        <a:xfrm>
          <a:off x="0" y="0"/>
          <a:ext cx="0" cy="0"/>
          <a:chOff x="0" y="0"/>
          <a:chExt cx="0" cy="0"/>
        </a:xfrm>
      </p:grpSpPr>
      <p:sp>
        <p:nvSpPr>
          <p:cNvPr id="81" name="Google Shape;81;p15"/>
          <p:cNvSpPr txBox="1">
            <a:spLocks noGrp="1"/>
          </p:cNvSpPr>
          <p:nvPr>
            <p:ph type="title"/>
          </p:nvPr>
        </p:nvSpPr>
        <p:spPr>
          <a:xfrm>
            <a:off x="98250" y="16350"/>
            <a:ext cx="8826600" cy="602700"/>
          </a:xfrm>
          <a:prstGeom prst="rect">
            <a:avLst/>
          </a:prstGeom>
        </p:spPr>
        <p:txBody>
          <a:bodyPr spcFirstLastPara="1" wrap="square" lIns="91425" tIns="91425" rIns="91425" bIns="91425" anchor="ctr" anchorCtr="0">
            <a:normAutofit/>
          </a:bodyPr>
          <a:lstStyle/>
          <a:p>
            <a:pPr marL="0" lvl="0" indent="0" algn="l" rtl="0">
              <a:spcBef>
                <a:spcPts val="0"/>
              </a:spcBef>
              <a:spcAft>
                <a:spcPts val="0"/>
              </a:spcAft>
              <a:buNone/>
            </a:pPr>
            <a:r>
              <a:rPr lang="en"/>
              <a:t>The Year 3 Team</a:t>
            </a:r>
            <a:endParaRPr/>
          </a:p>
        </p:txBody>
      </p:sp>
      <p:sp>
        <p:nvSpPr>
          <p:cNvPr id="82" name="Google Shape;82;p15"/>
          <p:cNvSpPr txBox="1">
            <a:spLocks noGrp="1"/>
          </p:cNvSpPr>
          <p:nvPr>
            <p:ph type="body" idx="4294967295"/>
          </p:nvPr>
        </p:nvSpPr>
        <p:spPr>
          <a:xfrm>
            <a:off x="445600" y="1216650"/>
            <a:ext cx="8222100" cy="2710200"/>
          </a:xfrm>
          <a:prstGeom prst="rect">
            <a:avLst/>
          </a:prstGeom>
        </p:spPr>
        <p:txBody>
          <a:bodyPr spcFirstLastPara="1" wrap="square" lIns="91425" tIns="91425" rIns="91425" bIns="91425" anchor="t" anchorCtr="0">
            <a:normAutofit/>
          </a:bodyPr>
          <a:lstStyle/>
          <a:p>
            <a:r>
              <a:rPr lang="en-GB" sz="2400" dirty="0">
                <a:solidFill>
                  <a:schemeClr val="bg2"/>
                </a:solidFill>
              </a:rPr>
              <a:t>Miss O’Connor </a:t>
            </a:r>
            <a:r>
              <a:rPr lang="en" sz="2400" dirty="0">
                <a:solidFill>
                  <a:schemeClr val="bg2"/>
                </a:solidFill>
              </a:rPr>
              <a:t>(3G) </a:t>
            </a:r>
            <a:r>
              <a:rPr lang="en-GB" sz="2400" dirty="0">
                <a:solidFill>
                  <a:schemeClr val="bg2"/>
                </a:solidFill>
              </a:rPr>
              <a:t>with </a:t>
            </a:r>
            <a:r>
              <a:rPr lang="en" sz="2400" dirty="0">
                <a:solidFill>
                  <a:schemeClr val="bg2"/>
                </a:solidFill>
              </a:rPr>
              <a:t>Ms </a:t>
            </a:r>
            <a:r>
              <a:rPr lang="en-GB" sz="2400" dirty="0">
                <a:solidFill>
                  <a:schemeClr val="bg2"/>
                </a:solidFill>
              </a:rPr>
              <a:t>Guy</a:t>
            </a:r>
            <a:endParaRPr sz="2400" dirty="0">
              <a:solidFill>
                <a:schemeClr val="bg2"/>
              </a:solidFill>
            </a:endParaRPr>
          </a:p>
          <a:p>
            <a:pPr marL="457200" lvl="0" indent="-342900" algn="l" rtl="0">
              <a:spcBef>
                <a:spcPts val="0"/>
              </a:spcBef>
              <a:spcAft>
                <a:spcPts val="0"/>
              </a:spcAft>
              <a:buSzPts val="1800"/>
              <a:buChar char="●"/>
            </a:pPr>
            <a:r>
              <a:rPr lang="en" sz="2400" dirty="0">
                <a:solidFill>
                  <a:schemeClr val="bg2"/>
                </a:solidFill>
              </a:rPr>
              <a:t>Miss K</a:t>
            </a:r>
            <a:r>
              <a:rPr lang="en-GB" sz="2400" dirty="0" err="1">
                <a:solidFill>
                  <a:schemeClr val="bg2"/>
                </a:solidFill>
              </a:rPr>
              <a:t>ing</a:t>
            </a:r>
            <a:r>
              <a:rPr lang="en" sz="2400" dirty="0">
                <a:solidFill>
                  <a:schemeClr val="bg2"/>
                </a:solidFill>
              </a:rPr>
              <a:t> (3H) </a:t>
            </a:r>
            <a:r>
              <a:rPr lang="en-GB" sz="2400" dirty="0">
                <a:solidFill>
                  <a:schemeClr val="bg2"/>
                </a:solidFill>
              </a:rPr>
              <a:t>with Mrs Convey</a:t>
            </a:r>
          </a:p>
          <a:p>
            <a:pPr marL="457200" lvl="0" indent="-342900" algn="l" rtl="0">
              <a:spcBef>
                <a:spcPts val="0"/>
              </a:spcBef>
              <a:spcAft>
                <a:spcPts val="0"/>
              </a:spcAft>
              <a:buSzPts val="1800"/>
              <a:buChar char="●"/>
            </a:pPr>
            <a:r>
              <a:rPr lang="en-GB" sz="2400" dirty="0">
                <a:solidFill>
                  <a:schemeClr val="bg2"/>
                </a:solidFill>
              </a:rPr>
              <a:t>Ms Tibbs</a:t>
            </a:r>
          </a:p>
          <a:p>
            <a:pPr marL="457200" lvl="0" indent="-342900" algn="l" rtl="0">
              <a:spcBef>
                <a:spcPts val="0"/>
              </a:spcBef>
              <a:spcAft>
                <a:spcPts val="0"/>
              </a:spcAft>
              <a:buSzPts val="1800"/>
              <a:buChar char="●"/>
            </a:pPr>
            <a:r>
              <a:rPr lang="en-GB" sz="2400" dirty="0">
                <a:solidFill>
                  <a:schemeClr val="bg2"/>
                </a:solidFill>
              </a:rPr>
              <a:t>Ms Francis </a:t>
            </a:r>
            <a:endParaRPr sz="2400" dirty="0">
              <a:solidFill>
                <a:schemeClr val="bg2"/>
              </a:solidFill>
            </a:endParaRPr>
          </a:p>
        </p:txBody>
      </p:sp>
      <p:pic>
        <p:nvPicPr>
          <p:cNvPr id="83" name="Google Shape;83;p15"/>
          <p:cNvPicPr preferRelativeResize="0"/>
          <p:nvPr/>
        </p:nvPicPr>
        <p:blipFill>
          <a:blip r:embed="rId3">
            <a:alphaModFix/>
          </a:blip>
          <a:stretch>
            <a:fillRect/>
          </a:stretch>
        </p:blipFill>
        <p:spPr>
          <a:xfrm>
            <a:off x="5031275" y="3579455"/>
            <a:ext cx="3667125" cy="1247775"/>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87"/>
        <p:cNvGrpSpPr/>
        <p:nvPr/>
      </p:nvGrpSpPr>
      <p:grpSpPr>
        <a:xfrm>
          <a:off x="0" y="0"/>
          <a:ext cx="0" cy="0"/>
          <a:chOff x="0" y="0"/>
          <a:chExt cx="0" cy="0"/>
        </a:xfrm>
      </p:grpSpPr>
      <p:sp>
        <p:nvSpPr>
          <p:cNvPr id="88" name="Google Shape;88;p16"/>
          <p:cNvSpPr txBox="1">
            <a:spLocks noGrp="1"/>
          </p:cNvSpPr>
          <p:nvPr>
            <p:ph type="title"/>
          </p:nvPr>
        </p:nvSpPr>
        <p:spPr>
          <a:xfrm>
            <a:off x="98250" y="16350"/>
            <a:ext cx="8826600" cy="602700"/>
          </a:xfrm>
          <a:prstGeom prst="rect">
            <a:avLst/>
          </a:prstGeom>
        </p:spPr>
        <p:txBody>
          <a:bodyPr spcFirstLastPara="1" wrap="square" lIns="91425" tIns="91425" rIns="91425" bIns="91425" anchor="ctr" anchorCtr="0">
            <a:normAutofit/>
          </a:bodyPr>
          <a:lstStyle/>
          <a:p>
            <a:pPr marL="0" lvl="0" indent="0" algn="l" rtl="0">
              <a:spcBef>
                <a:spcPts val="0"/>
              </a:spcBef>
              <a:spcAft>
                <a:spcPts val="0"/>
              </a:spcAft>
              <a:buNone/>
            </a:pPr>
            <a:r>
              <a:rPr lang="en-GB" dirty="0"/>
              <a:t>Daily routines </a:t>
            </a:r>
            <a:endParaRPr dirty="0"/>
          </a:p>
        </p:txBody>
      </p:sp>
      <p:sp>
        <p:nvSpPr>
          <p:cNvPr id="89" name="Google Shape;89;p16"/>
          <p:cNvSpPr txBox="1"/>
          <p:nvPr/>
        </p:nvSpPr>
        <p:spPr>
          <a:xfrm>
            <a:off x="333935" y="828447"/>
            <a:ext cx="8757437" cy="3600955"/>
          </a:xfrm>
          <a:prstGeom prst="rect">
            <a:avLst/>
          </a:prstGeom>
          <a:noFill/>
          <a:ln>
            <a:noFill/>
          </a:ln>
        </p:spPr>
        <p:txBody>
          <a:bodyPr spcFirstLastPara="1" wrap="square" lIns="91425" tIns="91425" rIns="91425" bIns="91425" anchor="t" anchorCtr="0">
            <a:spAutoFit/>
          </a:bodyPr>
          <a:lstStyle/>
          <a:p>
            <a:r>
              <a:rPr lang="en-GB" sz="1600" dirty="0"/>
              <a:t>Soft start from 8:15 am </a:t>
            </a:r>
          </a:p>
          <a:p>
            <a:r>
              <a:rPr lang="en-GB" sz="1600" dirty="0"/>
              <a:t>School day begins at 8:30 am (</a:t>
            </a:r>
            <a:r>
              <a:rPr lang="en" sz="1600" dirty="0">
                <a:latin typeface="Roboto"/>
                <a:ea typeface="Roboto"/>
                <a:cs typeface="Roboto"/>
                <a:sym typeface="Roboto"/>
              </a:rPr>
              <a:t>Gates close at 8:30 - arrivals after this </a:t>
            </a:r>
            <a:r>
              <a:rPr lang="en-GB" sz="1600" dirty="0">
                <a:latin typeface="Roboto"/>
                <a:ea typeface="Roboto"/>
                <a:cs typeface="Roboto"/>
                <a:sym typeface="Roboto"/>
              </a:rPr>
              <a:t>will be </a:t>
            </a:r>
            <a:r>
              <a:rPr lang="en" sz="1600" dirty="0">
                <a:latin typeface="Roboto"/>
                <a:ea typeface="Roboto"/>
                <a:cs typeface="Roboto"/>
                <a:sym typeface="Roboto"/>
              </a:rPr>
              <a:t>recorded as late)</a:t>
            </a:r>
            <a:endParaRPr lang="en-GB" sz="1600" dirty="0"/>
          </a:p>
          <a:p>
            <a:endParaRPr lang="en-GB" sz="1600" dirty="0"/>
          </a:p>
          <a:p>
            <a:r>
              <a:rPr lang="en-GB" sz="1600" dirty="0"/>
              <a:t>Emphasis on personal organisation:</a:t>
            </a:r>
          </a:p>
          <a:p>
            <a:pPr>
              <a:buFontTx/>
              <a:buChar char="-"/>
            </a:pPr>
            <a:r>
              <a:rPr lang="en-GB" sz="1600" dirty="0"/>
              <a:t>Changing reading books independently</a:t>
            </a:r>
          </a:p>
          <a:p>
            <a:pPr>
              <a:buFontTx/>
              <a:buChar char="-"/>
            </a:pPr>
            <a:r>
              <a:rPr lang="en-GB" sz="1600" dirty="0"/>
              <a:t>Belongings: all to be labelled</a:t>
            </a:r>
          </a:p>
          <a:p>
            <a:pPr>
              <a:buFontTx/>
              <a:buChar char="-"/>
            </a:pPr>
            <a:r>
              <a:rPr lang="en-GB" sz="1600" dirty="0"/>
              <a:t>Personal responsibility for reading record/ times tables, and homework books (Friday)</a:t>
            </a:r>
          </a:p>
          <a:p>
            <a:pPr>
              <a:buFontTx/>
              <a:buChar char="-"/>
            </a:pPr>
            <a:endParaRPr sz="1600" dirty="0">
              <a:latin typeface="Roboto"/>
              <a:ea typeface="Roboto"/>
              <a:cs typeface="Roboto"/>
              <a:sym typeface="Roboto"/>
            </a:endParaRPr>
          </a:p>
          <a:p>
            <a:pPr marL="457200" lvl="0" indent="-330200" algn="l" rtl="0">
              <a:spcBef>
                <a:spcPts val="0"/>
              </a:spcBef>
              <a:spcAft>
                <a:spcPts val="0"/>
              </a:spcAft>
              <a:buSzPts val="1600"/>
              <a:buFont typeface="Roboto"/>
              <a:buChar char="●"/>
            </a:pPr>
            <a:r>
              <a:rPr lang="en" sz="1600" dirty="0">
                <a:latin typeface="Roboto"/>
                <a:ea typeface="Roboto"/>
                <a:cs typeface="Roboto"/>
                <a:sym typeface="Roboto"/>
              </a:rPr>
              <a:t>PE kits on </a:t>
            </a:r>
            <a:r>
              <a:rPr lang="en-GB" sz="1600" dirty="0">
                <a:latin typeface="Roboto"/>
                <a:ea typeface="Roboto"/>
                <a:cs typeface="Roboto"/>
                <a:sym typeface="Roboto"/>
              </a:rPr>
              <a:t>Wednesdays </a:t>
            </a:r>
            <a:r>
              <a:rPr lang="en" sz="1600" dirty="0">
                <a:latin typeface="Roboto"/>
                <a:ea typeface="Roboto"/>
                <a:cs typeface="Roboto"/>
                <a:sym typeface="Roboto"/>
              </a:rPr>
              <a:t>and </a:t>
            </a:r>
            <a:r>
              <a:rPr lang="en-GB" sz="1600" dirty="0">
                <a:latin typeface="Roboto"/>
                <a:ea typeface="Roboto"/>
                <a:cs typeface="Roboto"/>
                <a:sym typeface="Roboto"/>
              </a:rPr>
              <a:t>Fridays </a:t>
            </a:r>
            <a:endParaRPr sz="1600" dirty="0">
              <a:latin typeface="Roboto"/>
              <a:ea typeface="Roboto"/>
              <a:cs typeface="Roboto"/>
              <a:sym typeface="Roboto"/>
            </a:endParaRPr>
          </a:p>
          <a:p>
            <a:pPr marL="0" lvl="0" indent="0" algn="l" rtl="0">
              <a:spcBef>
                <a:spcPts val="0"/>
              </a:spcBef>
              <a:spcAft>
                <a:spcPts val="0"/>
              </a:spcAft>
              <a:buNone/>
            </a:pPr>
            <a:endParaRPr sz="1600" dirty="0">
              <a:latin typeface="Roboto"/>
              <a:ea typeface="Roboto"/>
              <a:cs typeface="Roboto"/>
              <a:sym typeface="Roboto"/>
            </a:endParaRPr>
          </a:p>
          <a:p>
            <a:pPr marL="457200" lvl="0" indent="-330200" algn="l" rtl="0">
              <a:spcBef>
                <a:spcPts val="0"/>
              </a:spcBef>
              <a:spcAft>
                <a:spcPts val="0"/>
              </a:spcAft>
              <a:buSzPts val="1600"/>
              <a:buFont typeface="Roboto"/>
              <a:buChar char="●"/>
            </a:pPr>
            <a:r>
              <a:rPr lang="en" sz="1600" dirty="0">
                <a:latin typeface="Roboto"/>
                <a:ea typeface="Roboto"/>
                <a:cs typeface="Roboto"/>
                <a:sym typeface="Roboto"/>
              </a:rPr>
              <a:t>Fruit - Fruit is not provided for KS2 children</a:t>
            </a:r>
          </a:p>
          <a:p>
            <a:pPr marL="127000" lvl="0" algn="l" rtl="0">
              <a:spcBef>
                <a:spcPts val="0"/>
              </a:spcBef>
              <a:spcAft>
                <a:spcPts val="0"/>
              </a:spcAft>
              <a:buSzPts val="1600"/>
            </a:pPr>
            <a:endParaRPr lang="en" sz="1600" dirty="0">
              <a:latin typeface="Roboto"/>
              <a:ea typeface="Roboto"/>
              <a:cs typeface="Roboto"/>
              <a:sym typeface="Roboto"/>
            </a:endParaRPr>
          </a:p>
          <a:p>
            <a:pPr marL="457200" lvl="0" indent="-330200" algn="l" rtl="0">
              <a:spcBef>
                <a:spcPts val="0"/>
              </a:spcBef>
              <a:spcAft>
                <a:spcPts val="0"/>
              </a:spcAft>
              <a:buSzPts val="1600"/>
              <a:buFont typeface="Roboto"/>
              <a:buChar char="●"/>
            </a:pPr>
            <a:r>
              <a:rPr lang="en" sz="1600" dirty="0">
                <a:latin typeface="Roboto"/>
                <a:ea typeface="Roboto"/>
                <a:cs typeface="Roboto"/>
                <a:sym typeface="Roboto"/>
              </a:rPr>
              <a:t>PLEASE NO KIWI</a:t>
            </a:r>
            <a:endParaRPr sz="1600" dirty="0">
              <a:latin typeface="Roboto"/>
              <a:ea typeface="Roboto"/>
              <a:cs typeface="Roboto"/>
              <a:sym typeface="Roboto"/>
            </a:endParaRPr>
          </a:p>
          <a:p>
            <a:pPr marL="0" lvl="0" indent="0" algn="l" rtl="0">
              <a:spcBef>
                <a:spcPts val="0"/>
              </a:spcBef>
              <a:spcAft>
                <a:spcPts val="0"/>
              </a:spcAft>
              <a:buNone/>
            </a:pPr>
            <a:endParaRPr dirty="0">
              <a:latin typeface="Roboto"/>
              <a:ea typeface="Roboto"/>
              <a:cs typeface="Roboto"/>
              <a:sym typeface="Roboto"/>
            </a:endParaRPr>
          </a:p>
        </p:txBody>
      </p:sp>
      <p:pic>
        <p:nvPicPr>
          <p:cNvPr id="90" name="Google Shape;90;p16"/>
          <p:cNvPicPr preferRelativeResize="0"/>
          <p:nvPr/>
        </p:nvPicPr>
        <p:blipFill>
          <a:blip r:embed="rId3">
            <a:alphaModFix/>
          </a:blip>
          <a:stretch>
            <a:fillRect/>
          </a:stretch>
        </p:blipFill>
        <p:spPr>
          <a:xfrm>
            <a:off x="7102197" y="4392578"/>
            <a:ext cx="1989175" cy="676825"/>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65"/>
        <p:cNvGrpSpPr/>
        <p:nvPr/>
      </p:nvGrpSpPr>
      <p:grpSpPr>
        <a:xfrm>
          <a:off x="0" y="0"/>
          <a:ext cx="0" cy="0"/>
          <a:chOff x="0" y="0"/>
          <a:chExt cx="0" cy="0"/>
        </a:xfrm>
      </p:grpSpPr>
      <p:pic>
        <p:nvPicPr>
          <p:cNvPr id="2" name="Picture 1">
            <a:extLst>
              <a:ext uri="{FF2B5EF4-FFF2-40B4-BE49-F238E27FC236}">
                <a16:creationId xmlns:a16="http://schemas.microsoft.com/office/drawing/2014/main" id="{A02F2A7C-BC4D-4385-B225-B10C30B0607A}"/>
              </a:ext>
            </a:extLst>
          </p:cNvPr>
          <p:cNvPicPr>
            <a:picLocks noChangeAspect="1"/>
          </p:cNvPicPr>
          <p:nvPr/>
        </p:nvPicPr>
        <p:blipFill>
          <a:blip r:embed="rId3"/>
          <a:stretch>
            <a:fillRect/>
          </a:stretch>
        </p:blipFill>
        <p:spPr>
          <a:xfrm>
            <a:off x="60659" y="681810"/>
            <a:ext cx="6524625" cy="2038350"/>
          </a:xfrm>
          <a:prstGeom prst="rect">
            <a:avLst/>
          </a:prstGeom>
        </p:spPr>
      </p:pic>
      <p:sp>
        <p:nvSpPr>
          <p:cNvPr id="166" name="Google Shape;166;p27"/>
          <p:cNvSpPr txBox="1">
            <a:spLocks noGrp="1"/>
          </p:cNvSpPr>
          <p:nvPr>
            <p:ph type="title"/>
          </p:nvPr>
        </p:nvSpPr>
        <p:spPr>
          <a:xfrm>
            <a:off x="98250" y="16350"/>
            <a:ext cx="8826600" cy="602700"/>
          </a:xfrm>
          <a:prstGeom prst="rect">
            <a:avLst/>
          </a:prstGeom>
        </p:spPr>
        <p:txBody>
          <a:bodyPr spcFirstLastPara="1" wrap="square" lIns="91425" tIns="91425" rIns="91425" bIns="91425" anchor="ctr" anchorCtr="0">
            <a:normAutofit/>
          </a:bodyPr>
          <a:lstStyle/>
          <a:p>
            <a:pPr marL="0" lvl="0" indent="0" algn="l" rtl="0">
              <a:spcBef>
                <a:spcPts val="0"/>
              </a:spcBef>
              <a:spcAft>
                <a:spcPts val="0"/>
              </a:spcAft>
              <a:buNone/>
            </a:pPr>
            <a:r>
              <a:rPr lang="en-GB" dirty="0"/>
              <a:t>Uniform</a:t>
            </a:r>
            <a:endParaRPr dirty="0"/>
          </a:p>
        </p:txBody>
      </p:sp>
      <p:pic>
        <p:nvPicPr>
          <p:cNvPr id="168" name="Google Shape;168;p27"/>
          <p:cNvPicPr preferRelativeResize="0"/>
          <p:nvPr/>
        </p:nvPicPr>
        <p:blipFill>
          <a:blip r:embed="rId4">
            <a:alphaModFix/>
          </a:blip>
          <a:stretch>
            <a:fillRect/>
          </a:stretch>
        </p:blipFill>
        <p:spPr>
          <a:xfrm>
            <a:off x="7075606" y="4337784"/>
            <a:ext cx="1989175" cy="676825"/>
          </a:xfrm>
          <a:prstGeom prst="rect">
            <a:avLst/>
          </a:prstGeom>
          <a:noFill/>
          <a:ln>
            <a:noFill/>
          </a:ln>
        </p:spPr>
      </p:pic>
      <p:pic>
        <p:nvPicPr>
          <p:cNvPr id="4" name="Picture 3">
            <a:extLst>
              <a:ext uri="{FF2B5EF4-FFF2-40B4-BE49-F238E27FC236}">
                <a16:creationId xmlns:a16="http://schemas.microsoft.com/office/drawing/2014/main" id="{D643B053-D0CE-48D3-9175-D4F63F557972}"/>
              </a:ext>
            </a:extLst>
          </p:cNvPr>
          <p:cNvPicPr>
            <a:picLocks noChangeAspect="1"/>
          </p:cNvPicPr>
          <p:nvPr/>
        </p:nvPicPr>
        <p:blipFill>
          <a:blip r:embed="rId5"/>
          <a:stretch>
            <a:fillRect/>
          </a:stretch>
        </p:blipFill>
        <p:spPr>
          <a:xfrm>
            <a:off x="260175" y="2881009"/>
            <a:ext cx="6362700" cy="2133600"/>
          </a:xfrm>
          <a:prstGeom prst="rect">
            <a:avLst/>
          </a:prstGeom>
        </p:spPr>
      </p:pic>
      <p:pic>
        <p:nvPicPr>
          <p:cNvPr id="6" name="Picture 5">
            <a:extLst>
              <a:ext uri="{FF2B5EF4-FFF2-40B4-BE49-F238E27FC236}">
                <a16:creationId xmlns:a16="http://schemas.microsoft.com/office/drawing/2014/main" id="{8FE47D77-B231-4F4F-AFE6-7619C08F0583}"/>
              </a:ext>
            </a:extLst>
          </p:cNvPr>
          <p:cNvPicPr>
            <a:picLocks noChangeAspect="1"/>
          </p:cNvPicPr>
          <p:nvPr/>
        </p:nvPicPr>
        <p:blipFill>
          <a:blip r:embed="rId6"/>
          <a:stretch>
            <a:fillRect/>
          </a:stretch>
        </p:blipFill>
        <p:spPr>
          <a:xfrm>
            <a:off x="5821029" y="674584"/>
            <a:ext cx="3224721" cy="1335956"/>
          </a:xfrm>
          <a:prstGeom prst="rect">
            <a:avLst/>
          </a:prstGeom>
        </p:spPr>
      </p:pic>
      <p:sp>
        <p:nvSpPr>
          <p:cNvPr id="8" name="TextBox 7">
            <a:extLst>
              <a:ext uri="{FF2B5EF4-FFF2-40B4-BE49-F238E27FC236}">
                <a16:creationId xmlns:a16="http://schemas.microsoft.com/office/drawing/2014/main" id="{A65DC97F-1F08-4764-8639-0C64FC4BF0E1}"/>
              </a:ext>
            </a:extLst>
          </p:cNvPr>
          <p:cNvSpPr txBox="1"/>
          <p:nvPr/>
        </p:nvSpPr>
        <p:spPr>
          <a:xfrm>
            <a:off x="7075606" y="2452695"/>
            <a:ext cx="1655379" cy="1169551"/>
          </a:xfrm>
          <a:prstGeom prst="rect">
            <a:avLst/>
          </a:prstGeom>
          <a:noFill/>
        </p:spPr>
        <p:txBody>
          <a:bodyPr wrap="square">
            <a:spAutoFit/>
          </a:bodyPr>
          <a:lstStyle/>
          <a:p>
            <a:r>
              <a:rPr lang="en-GB" sz="1400" dirty="0">
                <a:effectLst/>
                <a:latin typeface="Arial" panose="020B0604020202020204" pitchFamily="34" charset="0"/>
                <a:ea typeface="Calibri" panose="020F0502020204030204" pitchFamily="34" charset="0"/>
              </a:rPr>
              <a:t>Uniform policy</a:t>
            </a:r>
            <a:endParaRPr lang="en-GB" sz="1400" dirty="0">
              <a:effectLst/>
              <a:latin typeface="Calibri" panose="020F0502020204030204" pitchFamily="34" charset="0"/>
              <a:ea typeface="Calibri" panose="020F0502020204030204" pitchFamily="34" charset="0"/>
            </a:endParaRPr>
          </a:p>
          <a:p>
            <a:r>
              <a:rPr lang="en-GB" sz="1400" u="sng" dirty="0">
                <a:solidFill>
                  <a:srgbClr val="0563C1"/>
                </a:solidFill>
                <a:effectLst/>
                <a:latin typeface="Arial" panose="020B0604020202020204" pitchFamily="34" charset="0"/>
                <a:ea typeface="Calibri" panose="020F0502020204030204" pitchFamily="34" charset="0"/>
                <a:hlinkClick r:id="rId7"/>
              </a:rPr>
              <a:t>https://www.st-joanofarc.islington.sch.uk/parents/school-uniform/</a:t>
            </a:r>
            <a:endParaRPr lang="en-GB" sz="1400" dirty="0">
              <a:effectLst/>
              <a:latin typeface="Calibri" panose="020F0502020204030204" pitchFamily="34" charset="0"/>
              <a:ea typeface="Calibri" panose="020F0502020204030204" pitchFamily="34" charset="0"/>
            </a:endParaRPr>
          </a:p>
        </p:txBody>
      </p:sp>
    </p:spTree>
    <p:extLst>
      <p:ext uri="{BB962C8B-B14F-4D97-AF65-F5344CB8AC3E}">
        <p14:creationId xmlns:p14="http://schemas.microsoft.com/office/powerpoint/2010/main" val="170305697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95"/>
        <p:cNvGrpSpPr/>
        <p:nvPr/>
      </p:nvGrpSpPr>
      <p:grpSpPr>
        <a:xfrm>
          <a:off x="0" y="0"/>
          <a:ext cx="0" cy="0"/>
          <a:chOff x="0" y="0"/>
          <a:chExt cx="0" cy="0"/>
        </a:xfrm>
      </p:grpSpPr>
      <p:sp>
        <p:nvSpPr>
          <p:cNvPr id="96" name="Google Shape;96;p17"/>
          <p:cNvSpPr txBox="1">
            <a:spLocks noGrp="1"/>
          </p:cNvSpPr>
          <p:nvPr>
            <p:ph type="title"/>
          </p:nvPr>
        </p:nvSpPr>
        <p:spPr>
          <a:xfrm>
            <a:off x="98250" y="16350"/>
            <a:ext cx="8826600" cy="602700"/>
          </a:xfrm>
          <a:prstGeom prst="rect">
            <a:avLst/>
          </a:prstGeom>
        </p:spPr>
        <p:txBody>
          <a:bodyPr spcFirstLastPara="1" wrap="square" lIns="91425" tIns="91425" rIns="91425" bIns="91425" anchor="ctr" anchorCtr="0">
            <a:normAutofit/>
          </a:bodyPr>
          <a:lstStyle/>
          <a:p>
            <a:pPr marL="0" lvl="0" indent="0" algn="l" rtl="0">
              <a:spcBef>
                <a:spcPts val="0"/>
              </a:spcBef>
              <a:spcAft>
                <a:spcPts val="0"/>
              </a:spcAft>
              <a:buNone/>
            </a:pPr>
            <a:r>
              <a:rPr lang="en-GB" dirty="0"/>
              <a:t>Behaviour policy</a:t>
            </a:r>
            <a:endParaRPr dirty="0"/>
          </a:p>
        </p:txBody>
      </p:sp>
      <p:pic>
        <p:nvPicPr>
          <p:cNvPr id="2" name="Picture 1">
            <a:extLst>
              <a:ext uri="{FF2B5EF4-FFF2-40B4-BE49-F238E27FC236}">
                <a16:creationId xmlns:a16="http://schemas.microsoft.com/office/drawing/2014/main" id="{295521DA-7EAC-40F4-8A1E-69C85DC559F6}"/>
              </a:ext>
            </a:extLst>
          </p:cNvPr>
          <p:cNvPicPr>
            <a:picLocks noChangeAspect="1"/>
          </p:cNvPicPr>
          <p:nvPr/>
        </p:nvPicPr>
        <p:blipFill>
          <a:blip r:embed="rId3"/>
          <a:stretch>
            <a:fillRect/>
          </a:stretch>
        </p:blipFill>
        <p:spPr>
          <a:xfrm>
            <a:off x="1909933" y="1166517"/>
            <a:ext cx="6205122" cy="3692354"/>
          </a:xfrm>
          <a:prstGeom prst="rect">
            <a:avLst/>
          </a:prstGeom>
        </p:spPr>
      </p:pic>
      <p:sp>
        <p:nvSpPr>
          <p:cNvPr id="3" name="TextBox 2">
            <a:extLst>
              <a:ext uri="{FF2B5EF4-FFF2-40B4-BE49-F238E27FC236}">
                <a16:creationId xmlns:a16="http://schemas.microsoft.com/office/drawing/2014/main" id="{7B446A28-0154-46B4-AB95-959CF3BA3293}"/>
              </a:ext>
            </a:extLst>
          </p:cNvPr>
          <p:cNvSpPr txBox="1"/>
          <p:nvPr/>
        </p:nvSpPr>
        <p:spPr>
          <a:xfrm>
            <a:off x="322342" y="795988"/>
            <a:ext cx="4624628" cy="307777"/>
          </a:xfrm>
          <a:prstGeom prst="rect">
            <a:avLst/>
          </a:prstGeom>
          <a:noFill/>
        </p:spPr>
        <p:txBody>
          <a:bodyPr wrap="square" rtlCol="0">
            <a:spAutoFit/>
          </a:bodyPr>
          <a:lstStyle/>
          <a:p>
            <a:r>
              <a:rPr lang="en-GB" u="sng" dirty="0"/>
              <a:t>School Rules and Values</a:t>
            </a:r>
          </a:p>
        </p:txBody>
      </p:sp>
      <p:sp>
        <p:nvSpPr>
          <p:cNvPr id="4" name="Rectangle 3">
            <a:extLst>
              <a:ext uri="{FF2B5EF4-FFF2-40B4-BE49-F238E27FC236}">
                <a16:creationId xmlns:a16="http://schemas.microsoft.com/office/drawing/2014/main" id="{B85B77AA-367D-4156-84EA-C97E2A8DC2D5}"/>
              </a:ext>
            </a:extLst>
          </p:cNvPr>
          <p:cNvSpPr/>
          <p:nvPr/>
        </p:nvSpPr>
        <p:spPr>
          <a:xfrm>
            <a:off x="6689943" y="795987"/>
            <a:ext cx="2234907" cy="307777"/>
          </a:xfrm>
          <a:prstGeom prst="rect">
            <a:avLst/>
          </a:prstGeom>
        </p:spPr>
        <p:txBody>
          <a:bodyPr wrap="none">
            <a:spAutoFit/>
          </a:bodyPr>
          <a:lstStyle/>
          <a:p>
            <a:r>
              <a:rPr lang="en-GB" u="sng" dirty="0"/>
              <a:t>Home School Agreement </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95"/>
        <p:cNvGrpSpPr/>
        <p:nvPr/>
      </p:nvGrpSpPr>
      <p:grpSpPr>
        <a:xfrm>
          <a:off x="0" y="0"/>
          <a:ext cx="0" cy="0"/>
          <a:chOff x="0" y="0"/>
          <a:chExt cx="0" cy="0"/>
        </a:xfrm>
      </p:grpSpPr>
      <p:sp>
        <p:nvSpPr>
          <p:cNvPr id="96" name="Google Shape;96;p17"/>
          <p:cNvSpPr txBox="1">
            <a:spLocks noGrp="1"/>
          </p:cNvSpPr>
          <p:nvPr>
            <p:ph type="title"/>
          </p:nvPr>
        </p:nvSpPr>
        <p:spPr>
          <a:xfrm>
            <a:off x="98250" y="16350"/>
            <a:ext cx="8826600" cy="602700"/>
          </a:xfrm>
          <a:prstGeom prst="rect">
            <a:avLst/>
          </a:prstGeom>
        </p:spPr>
        <p:txBody>
          <a:bodyPr spcFirstLastPara="1" wrap="square" lIns="91425" tIns="91425" rIns="91425" bIns="91425" anchor="ctr" anchorCtr="0">
            <a:normAutofit/>
          </a:bodyPr>
          <a:lstStyle/>
          <a:p>
            <a:pPr marL="0" lvl="0" indent="0" algn="l" rtl="0">
              <a:spcBef>
                <a:spcPts val="0"/>
              </a:spcBef>
              <a:spcAft>
                <a:spcPts val="0"/>
              </a:spcAft>
              <a:buNone/>
            </a:pPr>
            <a:r>
              <a:rPr lang="en-GB" dirty="0"/>
              <a:t>Behaviour policy</a:t>
            </a:r>
            <a:endParaRPr dirty="0"/>
          </a:p>
        </p:txBody>
      </p:sp>
      <p:sp>
        <p:nvSpPr>
          <p:cNvPr id="97" name="Google Shape;97;p17"/>
          <p:cNvSpPr txBox="1"/>
          <p:nvPr/>
        </p:nvSpPr>
        <p:spPr>
          <a:xfrm>
            <a:off x="204924" y="794103"/>
            <a:ext cx="8465429" cy="4493508"/>
          </a:xfrm>
          <a:prstGeom prst="rect">
            <a:avLst/>
          </a:prstGeom>
          <a:noFill/>
          <a:ln>
            <a:noFill/>
          </a:ln>
        </p:spPr>
        <p:txBody>
          <a:bodyPr spcFirstLastPara="1" wrap="square" lIns="91425" tIns="91425" rIns="91425" bIns="91425" anchor="t" anchorCtr="0">
            <a:spAutoFit/>
          </a:bodyPr>
          <a:lstStyle/>
          <a:p>
            <a:pPr marL="127000" lvl="0" algn="just" rtl="0">
              <a:spcBef>
                <a:spcPts val="0"/>
              </a:spcBef>
              <a:spcAft>
                <a:spcPts val="0"/>
              </a:spcAft>
              <a:buSzPts val="1600"/>
            </a:pPr>
            <a:r>
              <a:rPr lang="en-GB" u="sng" dirty="0">
                <a:latin typeface="Arial" panose="020B0604020202020204" pitchFamily="34" charset="0"/>
                <a:ea typeface="Roboto"/>
                <a:cs typeface="Arial" panose="020B0604020202020204" pitchFamily="34" charset="0"/>
                <a:sym typeface="Roboto"/>
              </a:rPr>
              <a:t>Positive Behaviour </a:t>
            </a:r>
            <a:r>
              <a:rPr lang="en" u="sng" dirty="0">
                <a:latin typeface="Arial" panose="020B0604020202020204" pitchFamily="34" charset="0"/>
                <a:ea typeface="Roboto"/>
                <a:cs typeface="Arial" panose="020B0604020202020204" pitchFamily="34" charset="0"/>
                <a:sym typeface="Roboto"/>
              </a:rPr>
              <a:t>Rewards: </a:t>
            </a:r>
          </a:p>
          <a:p>
            <a:pPr marL="127000" lvl="0" algn="just" rtl="0">
              <a:spcBef>
                <a:spcPts val="0"/>
              </a:spcBef>
              <a:spcAft>
                <a:spcPts val="0"/>
              </a:spcAft>
              <a:buSzPts val="1600"/>
            </a:pPr>
            <a:endParaRPr dirty="0">
              <a:latin typeface="Arial" panose="020B0604020202020204" pitchFamily="34" charset="0"/>
              <a:ea typeface="Roboto"/>
              <a:cs typeface="Arial" panose="020B0604020202020204" pitchFamily="34" charset="0"/>
              <a:sym typeface="Roboto"/>
            </a:endParaRPr>
          </a:p>
          <a:p>
            <a:pPr marL="914400" lvl="1" indent="-330200" algn="just" rtl="0">
              <a:spcBef>
                <a:spcPts val="0"/>
              </a:spcBef>
              <a:spcAft>
                <a:spcPts val="0"/>
              </a:spcAft>
              <a:buSzPts val="1600"/>
              <a:buFont typeface="Roboto"/>
              <a:buChar char="○"/>
            </a:pPr>
            <a:r>
              <a:rPr lang="en-GB" dirty="0">
                <a:latin typeface="Arial" panose="020B0604020202020204" pitchFamily="34" charset="0"/>
                <a:ea typeface="Roboto"/>
                <a:cs typeface="Arial" panose="020B0604020202020204" pitchFamily="34" charset="0"/>
                <a:sym typeface="Roboto"/>
              </a:rPr>
              <a:t>House Points </a:t>
            </a:r>
          </a:p>
          <a:p>
            <a:pPr marL="914400" lvl="1" indent="-330200" algn="just" rtl="0">
              <a:spcBef>
                <a:spcPts val="0"/>
              </a:spcBef>
              <a:spcAft>
                <a:spcPts val="0"/>
              </a:spcAft>
              <a:buSzPts val="1600"/>
              <a:buFont typeface="Roboto"/>
              <a:buChar char="○"/>
            </a:pPr>
            <a:r>
              <a:rPr lang="en" dirty="0">
                <a:latin typeface="Arial" panose="020B0604020202020204" pitchFamily="34" charset="0"/>
                <a:ea typeface="Roboto"/>
                <a:cs typeface="Arial" panose="020B0604020202020204" pitchFamily="34" charset="0"/>
                <a:sym typeface="Roboto"/>
              </a:rPr>
              <a:t>Arc Awards – </a:t>
            </a:r>
            <a:r>
              <a:rPr lang="en-GB" dirty="0">
                <a:latin typeface="Arial" panose="020B0604020202020204" pitchFamily="34" charset="0"/>
                <a:ea typeface="Roboto"/>
                <a:cs typeface="Arial" panose="020B0604020202020204" pitchFamily="34" charset="0"/>
                <a:sym typeface="Roboto"/>
              </a:rPr>
              <a:t>a weekly opportunity to win a prize</a:t>
            </a:r>
            <a:endParaRPr dirty="0">
              <a:latin typeface="Arial" panose="020B0604020202020204" pitchFamily="34" charset="0"/>
              <a:ea typeface="Roboto"/>
              <a:cs typeface="Arial" panose="020B0604020202020204" pitchFamily="34" charset="0"/>
              <a:sym typeface="Roboto"/>
            </a:endParaRPr>
          </a:p>
          <a:p>
            <a:pPr marL="914400" lvl="1" indent="-330200" algn="just" rtl="0">
              <a:spcBef>
                <a:spcPts val="0"/>
              </a:spcBef>
              <a:spcAft>
                <a:spcPts val="0"/>
              </a:spcAft>
              <a:buSzPts val="1600"/>
              <a:buFont typeface="Roboto"/>
              <a:buChar char="○"/>
            </a:pPr>
            <a:r>
              <a:rPr lang="en" dirty="0">
                <a:latin typeface="Arial" panose="020B0604020202020204" pitchFamily="34" charset="0"/>
                <a:ea typeface="Roboto"/>
                <a:cs typeface="Arial" panose="020B0604020202020204" pitchFamily="34" charset="0"/>
                <a:sym typeface="Roboto"/>
              </a:rPr>
              <a:t>Certificates </a:t>
            </a:r>
            <a:r>
              <a:rPr lang="en-GB" dirty="0">
                <a:latin typeface="Arial" panose="020B0604020202020204" pitchFamily="34" charset="0"/>
                <a:ea typeface="Roboto"/>
                <a:cs typeface="Arial" panose="020B0604020202020204" pitchFamily="34" charset="0"/>
                <a:sym typeface="Roboto"/>
              </a:rPr>
              <a:t>during our weekly Phase Assembly</a:t>
            </a:r>
          </a:p>
          <a:p>
            <a:pPr marL="914400" lvl="1" indent="-330200" algn="just" rtl="0">
              <a:spcBef>
                <a:spcPts val="0"/>
              </a:spcBef>
              <a:spcAft>
                <a:spcPts val="0"/>
              </a:spcAft>
              <a:buSzPts val="1600"/>
              <a:buFont typeface="Roboto"/>
              <a:buChar char="○"/>
            </a:pPr>
            <a:r>
              <a:rPr lang="en-GB" dirty="0">
                <a:latin typeface="Arial" panose="020B0604020202020204" pitchFamily="34" charset="0"/>
                <a:ea typeface="Roboto"/>
                <a:cs typeface="Arial" panose="020B0604020202020204" pitchFamily="34" charset="0"/>
                <a:sym typeface="Roboto"/>
              </a:rPr>
              <a:t>Value points to try and win a ‘trip or treat’ at the end of the half term </a:t>
            </a:r>
          </a:p>
          <a:p>
            <a:pPr marL="584200" lvl="1" algn="just" rtl="0">
              <a:spcBef>
                <a:spcPts val="0"/>
              </a:spcBef>
              <a:spcAft>
                <a:spcPts val="0"/>
              </a:spcAft>
              <a:buSzPts val="1600"/>
            </a:pPr>
            <a:endParaRPr lang="en-GB" dirty="0">
              <a:latin typeface="Arial" panose="020B0604020202020204" pitchFamily="34" charset="0"/>
              <a:ea typeface="Roboto"/>
              <a:cs typeface="Arial" panose="020B0604020202020204" pitchFamily="34" charset="0"/>
              <a:sym typeface="Roboto"/>
            </a:endParaRPr>
          </a:p>
          <a:p>
            <a:pPr marL="584200" lvl="1" algn="just">
              <a:buSzPts val="1600"/>
            </a:pPr>
            <a:endParaRPr lang="en-GB" u="sng" dirty="0">
              <a:latin typeface="Arial" panose="020B0604020202020204" pitchFamily="34" charset="0"/>
              <a:ea typeface="Roboto"/>
              <a:cs typeface="Arial" panose="020B0604020202020204" pitchFamily="34" charset="0"/>
              <a:sym typeface="Roboto"/>
            </a:endParaRPr>
          </a:p>
          <a:p>
            <a:pPr marL="584200" lvl="1" algn="just">
              <a:buSzPts val="1600"/>
            </a:pPr>
            <a:r>
              <a:rPr lang="en-GB" u="sng" dirty="0">
                <a:latin typeface="Arial" panose="020B0604020202020204" pitchFamily="34" charset="0"/>
                <a:ea typeface="Roboto"/>
                <a:cs typeface="Arial" panose="020B0604020202020204" pitchFamily="34" charset="0"/>
                <a:sym typeface="Roboto"/>
              </a:rPr>
              <a:t>Restorative Justice</a:t>
            </a:r>
          </a:p>
          <a:p>
            <a:pPr marL="584200" lvl="1" algn="just">
              <a:buSzPts val="1600"/>
            </a:pPr>
            <a:endParaRPr lang="en-GB" u="sng" dirty="0">
              <a:latin typeface="Arial" panose="020B0604020202020204" pitchFamily="34" charset="0"/>
              <a:ea typeface="Roboto"/>
              <a:cs typeface="Arial" panose="020B0604020202020204" pitchFamily="34" charset="0"/>
              <a:sym typeface="Roboto"/>
            </a:endParaRPr>
          </a:p>
          <a:p>
            <a:pPr marL="869950" lvl="1" indent="-285750" algn="just">
              <a:buSzPts val="1600"/>
              <a:buFont typeface="Courier New" panose="02070309020205020404" pitchFamily="49" charset="0"/>
              <a:buChar char="o"/>
            </a:pPr>
            <a:r>
              <a:rPr lang="en-GB" dirty="0">
                <a:latin typeface="Arial" panose="020B0604020202020204" pitchFamily="34" charset="0"/>
                <a:ea typeface="Roboto"/>
                <a:cs typeface="Arial" panose="020B0604020202020204" pitchFamily="34" charset="0"/>
                <a:sym typeface="Roboto"/>
              </a:rPr>
              <a:t>A sequence of steps to help pupils get back to demonstrating expected behaviour</a:t>
            </a:r>
          </a:p>
          <a:p>
            <a:pPr marL="869950" lvl="1" indent="-285750" algn="just">
              <a:buSzPts val="1600"/>
              <a:buFont typeface="Courier New" panose="02070309020205020404" pitchFamily="49" charset="0"/>
              <a:buChar char="o"/>
            </a:pPr>
            <a:r>
              <a:rPr lang="en-GB" dirty="0">
                <a:latin typeface="Arial" panose="020B0604020202020204" pitchFamily="34" charset="0"/>
                <a:ea typeface="Roboto"/>
                <a:cs typeface="Arial" panose="020B0604020202020204" pitchFamily="34" charset="0"/>
                <a:sym typeface="Roboto"/>
              </a:rPr>
              <a:t>Whole school approach with the following steps :</a:t>
            </a:r>
          </a:p>
          <a:p>
            <a:pPr marL="584200" lvl="1" algn="just">
              <a:buSzPts val="1600"/>
            </a:pPr>
            <a:endParaRPr lang="en-GB" dirty="0">
              <a:latin typeface="Arial" panose="020B0604020202020204" pitchFamily="34" charset="0"/>
              <a:ea typeface="Roboto"/>
              <a:cs typeface="Arial" panose="020B0604020202020204" pitchFamily="34" charset="0"/>
              <a:sym typeface="Roboto"/>
            </a:endParaRPr>
          </a:p>
          <a:p>
            <a:pPr marL="927100" lvl="1" indent="-342900" algn="just">
              <a:buSzPts val="1600"/>
              <a:buAutoNum type="arabicParenR"/>
            </a:pPr>
            <a:r>
              <a:rPr lang="en-GB" dirty="0">
                <a:latin typeface="Arial" panose="020B0604020202020204" pitchFamily="34" charset="0"/>
                <a:ea typeface="Roboto"/>
                <a:cs typeface="Arial" panose="020B0604020202020204" pitchFamily="34" charset="0"/>
                <a:sym typeface="Roboto"/>
              </a:rPr>
              <a:t>a quiet comment   2) a behaviour reminder   3) a warning</a:t>
            </a:r>
          </a:p>
          <a:p>
            <a:pPr marL="584200" lvl="1" algn="just">
              <a:buSzPts val="1600"/>
            </a:pPr>
            <a:r>
              <a:rPr lang="en-GB" dirty="0">
                <a:latin typeface="Arial" panose="020B0604020202020204" pitchFamily="34" charset="0"/>
                <a:ea typeface="Roboto"/>
                <a:cs typeface="Arial" panose="020B0604020202020204" pitchFamily="34" charset="0"/>
                <a:sym typeface="Roboto"/>
              </a:rPr>
              <a:t>4)  Time out    5) Restore using reflective language </a:t>
            </a:r>
          </a:p>
          <a:p>
            <a:pPr marL="869950" lvl="1" indent="-285750">
              <a:buSzPts val="1600"/>
              <a:buFont typeface="Courier New" panose="02070309020205020404" pitchFamily="49" charset="0"/>
              <a:buChar char="o"/>
            </a:pPr>
            <a:endParaRPr lang="en-GB" sz="1800" u="sng" dirty="0">
              <a:latin typeface="Roboto"/>
              <a:ea typeface="Roboto"/>
              <a:cs typeface="Roboto"/>
              <a:sym typeface="Roboto"/>
            </a:endParaRPr>
          </a:p>
          <a:p>
            <a:pPr marL="584200" lvl="1" rtl="0">
              <a:spcBef>
                <a:spcPts val="0"/>
              </a:spcBef>
              <a:spcAft>
                <a:spcPts val="0"/>
              </a:spcAft>
              <a:buSzPts val="1600"/>
            </a:pPr>
            <a:endParaRPr lang="en-GB" sz="1800" dirty="0">
              <a:latin typeface="Roboto"/>
              <a:ea typeface="Roboto"/>
              <a:cs typeface="Roboto"/>
              <a:sym typeface="Roboto"/>
            </a:endParaRPr>
          </a:p>
          <a:p>
            <a:pPr marL="914400" lvl="1" indent="-330200" rtl="0">
              <a:spcBef>
                <a:spcPts val="0"/>
              </a:spcBef>
              <a:spcAft>
                <a:spcPts val="0"/>
              </a:spcAft>
              <a:buSzPts val="1600"/>
              <a:buFont typeface="Roboto"/>
              <a:buChar char="○"/>
            </a:pPr>
            <a:endParaRPr sz="1800" dirty="0">
              <a:latin typeface="Roboto"/>
              <a:ea typeface="Roboto"/>
              <a:cs typeface="Roboto"/>
              <a:sym typeface="Roboto"/>
            </a:endParaRPr>
          </a:p>
          <a:p>
            <a:pPr marL="914400" lvl="0" indent="0" algn="l" rtl="0">
              <a:spcBef>
                <a:spcPts val="0"/>
              </a:spcBef>
              <a:spcAft>
                <a:spcPts val="0"/>
              </a:spcAft>
              <a:buNone/>
            </a:pPr>
            <a:endParaRPr sz="1600" dirty="0">
              <a:latin typeface="Roboto"/>
              <a:ea typeface="Roboto"/>
              <a:cs typeface="Roboto"/>
              <a:sym typeface="Roboto"/>
            </a:endParaRPr>
          </a:p>
        </p:txBody>
      </p:sp>
    </p:spTree>
    <p:extLst>
      <p:ext uri="{BB962C8B-B14F-4D97-AF65-F5344CB8AC3E}">
        <p14:creationId xmlns:p14="http://schemas.microsoft.com/office/powerpoint/2010/main" val="122262871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03"/>
        <p:cNvGrpSpPr/>
        <p:nvPr/>
      </p:nvGrpSpPr>
      <p:grpSpPr>
        <a:xfrm>
          <a:off x="0" y="0"/>
          <a:ext cx="0" cy="0"/>
          <a:chOff x="0" y="0"/>
          <a:chExt cx="0" cy="0"/>
        </a:xfrm>
      </p:grpSpPr>
      <p:sp>
        <p:nvSpPr>
          <p:cNvPr id="104" name="Google Shape;104;p18"/>
          <p:cNvSpPr txBox="1">
            <a:spLocks noGrp="1"/>
          </p:cNvSpPr>
          <p:nvPr>
            <p:ph type="title"/>
          </p:nvPr>
        </p:nvSpPr>
        <p:spPr>
          <a:xfrm>
            <a:off x="98250" y="16350"/>
            <a:ext cx="8826600" cy="602700"/>
          </a:xfrm>
          <a:prstGeom prst="rect">
            <a:avLst/>
          </a:prstGeom>
        </p:spPr>
        <p:txBody>
          <a:bodyPr spcFirstLastPara="1" wrap="square" lIns="91425" tIns="91425" rIns="91425" bIns="91425" anchor="ctr" anchorCtr="0">
            <a:normAutofit/>
          </a:bodyPr>
          <a:lstStyle/>
          <a:p>
            <a:pPr marL="0" lvl="0" indent="0" algn="l" rtl="0">
              <a:spcBef>
                <a:spcPts val="0"/>
              </a:spcBef>
              <a:spcAft>
                <a:spcPts val="0"/>
              </a:spcAft>
              <a:buNone/>
            </a:pPr>
            <a:r>
              <a:rPr lang="en-GB" dirty="0"/>
              <a:t>Reading records</a:t>
            </a:r>
            <a:endParaRPr dirty="0"/>
          </a:p>
        </p:txBody>
      </p:sp>
      <p:sp>
        <p:nvSpPr>
          <p:cNvPr id="105" name="Google Shape;105;p18"/>
          <p:cNvSpPr txBox="1"/>
          <p:nvPr/>
        </p:nvSpPr>
        <p:spPr>
          <a:xfrm>
            <a:off x="452725" y="1075350"/>
            <a:ext cx="8063746" cy="3031569"/>
          </a:xfrm>
          <a:prstGeom prst="rect">
            <a:avLst/>
          </a:prstGeom>
          <a:noFill/>
          <a:ln>
            <a:noFill/>
          </a:ln>
        </p:spPr>
        <p:txBody>
          <a:bodyPr spcFirstLastPara="1" wrap="square" lIns="91425" tIns="91425" rIns="91425" bIns="91425" anchor="t" anchorCtr="0">
            <a:spAutoFit/>
          </a:bodyPr>
          <a:lstStyle/>
          <a:p>
            <a:pPr marL="457200" indent="-336550">
              <a:buSzPts val="1700"/>
              <a:buFont typeface="Roboto"/>
              <a:buChar char="●"/>
            </a:pPr>
            <a:r>
              <a:rPr lang="en-GB" sz="2000" dirty="0">
                <a:latin typeface="Roboto"/>
                <a:ea typeface="Roboto"/>
                <a:cs typeface="Roboto"/>
                <a:sym typeface="Roboto"/>
              </a:rPr>
              <a:t>National </a:t>
            </a:r>
            <a:r>
              <a:rPr lang="en-GB" sz="2000" dirty="0">
                <a:latin typeface="Roboto"/>
                <a:ea typeface="Roboto"/>
              </a:rPr>
              <a:t>Curriculum statements are at the front and back </a:t>
            </a:r>
          </a:p>
          <a:p>
            <a:pPr marL="457200" indent="-336550">
              <a:buSzPts val="1700"/>
              <a:buFont typeface="Roboto"/>
              <a:buChar char="●"/>
            </a:pPr>
            <a:r>
              <a:rPr lang="en-GB" sz="2000" dirty="0">
                <a:latin typeface="Roboto"/>
                <a:ea typeface="Roboto"/>
              </a:rPr>
              <a:t>Each week there will be a comment recorded in the reading record to show the focus of the session, how your child read and what they need to focus on</a:t>
            </a:r>
          </a:p>
          <a:p>
            <a:pPr marL="457200" indent="-336550">
              <a:buSzPts val="1700"/>
              <a:buFont typeface="Roboto"/>
              <a:buChar char="●"/>
            </a:pPr>
            <a:r>
              <a:rPr lang="en-GB" sz="2000" dirty="0">
                <a:latin typeface="Roboto"/>
                <a:ea typeface="Roboto"/>
              </a:rPr>
              <a:t>Ideas for home reading and spelling in the middle</a:t>
            </a:r>
          </a:p>
          <a:p>
            <a:pPr marL="457200" indent="-336550">
              <a:buSzPts val="1700"/>
              <a:buFont typeface="Roboto"/>
              <a:buChar char="●"/>
            </a:pPr>
            <a:endParaRPr lang="en-GB" sz="2000" dirty="0">
              <a:latin typeface="Roboto"/>
              <a:ea typeface="Roboto"/>
            </a:endParaRPr>
          </a:p>
          <a:p>
            <a:pPr marL="914400" lvl="1" indent="-336550" algn="l" rtl="0">
              <a:spcBef>
                <a:spcPts val="0"/>
              </a:spcBef>
              <a:spcAft>
                <a:spcPts val="0"/>
              </a:spcAft>
              <a:buSzPts val="1700"/>
              <a:buFont typeface="Roboto"/>
              <a:buChar char="○"/>
            </a:pPr>
            <a:endParaRPr lang="en" sz="1700" dirty="0">
              <a:latin typeface="Roboto"/>
              <a:ea typeface="Roboto"/>
              <a:cs typeface="Roboto"/>
              <a:sym typeface="Roboto"/>
            </a:endParaRPr>
          </a:p>
          <a:p>
            <a:pPr marL="914400" lvl="1" indent="-336550" algn="l" rtl="0">
              <a:spcBef>
                <a:spcPts val="0"/>
              </a:spcBef>
              <a:spcAft>
                <a:spcPts val="0"/>
              </a:spcAft>
              <a:buSzPts val="1700"/>
              <a:buFont typeface="Roboto"/>
              <a:buChar char="○"/>
            </a:pPr>
            <a:endParaRPr lang="en" sz="1700" dirty="0">
              <a:latin typeface="Roboto"/>
              <a:ea typeface="Roboto"/>
              <a:cs typeface="Roboto"/>
              <a:sym typeface="Roboto"/>
            </a:endParaRPr>
          </a:p>
          <a:p>
            <a:pPr marL="920750" lvl="1" indent="-342900" algn="l" rtl="0">
              <a:spcBef>
                <a:spcPts val="0"/>
              </a:spcBef>
              <a:spcAft>
                <a:spcPts val="0"/>
              </a:spcAft>
              <a:buSzPts val="1700"/>
              <a:buFont typeface="Arial" panose="020B0604020202020204" pitchFamily="34" charset="0"/>
              <a:buChar char="•"/>
            </a:pPr>
            <a:endParaRPr sz="1700" dirty="0">
              <a:latin typeface="Roboto"/>
              <a:ea typeface="Roboto"/>
              <a:cs typeface="Roboto"/>
              <a:sym typeface="Roboto"/>
            </a:endParaRPr>
          </a:p>
          <a:p>
            <a:pPr marL="457200" lvl="0" indent="0" algn="l" rtl="0">
              <a:spcBef>
                <a:spcPts val="0"/>
              </a:spcBef>
              <a:spcAft>
                <a:spcPts val="0"/>
              </a:spcAft>
              <a:buNone/>
            </a:pPr>
            <a:endParaRPr dirty="0">
              <a:latin typeface="Roboto"/>
              <a:ea typeface="Roboto"/>
              <a:cs typeface="Roboto"/>
              <a:sym typeface="Roboto"/>
            </a:endParaRPr>
          </a:p>
        </p:txBody>
      </p:sp>
      <p:pic>
        <p:nvPicPr>
          <p:cNvPr id="1026" name="Picture 2" descr="The Orange Advancing Reader Reading Record for Years 3 &amp; 4 – Pack of 100">
            <a:extLst>
              <a:ext uri="{FF2B5EF4-FFF2-40B4-BE49-F238E27FC236}">
                <a16:creationId xmlns:a16="http://schemas.microsoft.com/office/drawing/2014/main" id="{7190060B-226F-4CFD-9953-73C550A0BEA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43054" y="2819691"/>
            <a:ext cx="1448221" cy="20513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5911607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02"/>
        <p:cNvGrpSpPr/>
        <p:nvPr/>
      </p:nvGrpSpPr>
      <p:grpSpPr>
        <a:xfrm>
          <a:off x="0" y="0"/>
          <a:ext cx="0" cy="0"/>
          <a:chOff x="0" y="0"/>
          <a:chExt cx="0" cy="0"/>
        </a:xfrm>
      </p:grpSpPr>
      <p:sp>
        <p:nvSpPr>
          <p:cNvPr id="203" name="Google Shape;203;p32"/>
          <p:cNvSpPr txBox="1">
            <a:spLocks noGrp="1"/>
          </p:cNvSpPr>
          <p:nvPr>
            <p:ph type="title"/>
          </p:nvPr>
        </p:nvSpPr>
        <p:spPr>
          <a:xfrm>
            <a:off x="98250" y="16350"/>
            <a:ext cx="8826600" cy="602700"/>
          </a:xfrm>
          <a:prstGeom prst="rect">
            <a:avLst/>
          </a:prstGeom>
        </p:spPr>
        <p:txBody>
          <a:bodyPr spcFirstLastPara="1" wrap="square" lIns="91425" tIns="91425" rIns="91425" bIns="91425" anchor="ctr" anchorCtr="0">
            <a:normAutofit/>
          </a:bodyPr>
          <a:lstStyle/>
          <a:p>
            <a:pPr marL="0" lvl="0" indent="0" algn="l" rtl="0">
              <a:spcBef>
                <a:spcPts val="0"/>
              </a:spcBef>
              <a:spcAft>
                <a:spcPts val="0"/>
              </a:spcAft>
              <a:buNone/>
            </a:pPr>
            <a:r>
              <a:rPr lang="en"/>
              <a:t>Reading at Home</a:t>
            </a:r>
            <a:endParaRPr/>
          </a:p>
        </p:txBody>
      </p:sp>
      <p:sp>
        <p:nvSpPr>
          <p:cNvPr id="204" name="Google Shape;204;p32"/>
          <p:cNvSpPr txBox="1"/>
          <p:nvPr/>
        </p:nvSpPr>
        <p:spPr>
          <a:xfrm>
            <a:off x="348375" y="903275"/>
            <a:ext cx="8404800" cy="2646848"/>
          </a:xfrm>
          <a:prstGeom prst="rect">
            <a:avLst/>
          </a:prstGeom>
          <a:noFill/>
          <a:ln>
            <a:noFill/>
          </a:ln>
        </p:spPr>
        <p:txBody>
          <a:bodyPr spcFirstLastPara="1" wrap="square" lIns="91425" tIns="91425" rIns="91425" bIns="91425" anchor="t" anchorCtr="0">
            <a:spAutoFit/>
          </a:bodyPr>
          <a:lstStyle/>
          <a:p>
            <a:pPr marL="412750" lvl="0" indent="-285750" algn="l" rtl="0">
              <a:spcBef>
                <a:spcPts val="0"/>
              </a:spcBef>
              <a:spcAft>
                <a:spcPts val="0"/>
              </a:spcAft>
              <a:buSzPts val="1600"/>
              <a:buFont typeface="Arial" panose="020B0604020202020204" pitchFamily="34" charset="0"/>
              <a:buChar char="•"/>
            </a:pPr>
            <a:r>
              <a:rPr lang="en-GB" sz="1600" dirty="0">
                <a:latin typeface="Roboto"/>
                <a:ea typeface="Roboto"/>
                <a:cs typeface="Roboto"/>
                <a:sym typeface="Roboto"/>
              </a:rPr>
              <a:t>Banded book linked to their reading level</a:t>
            </a:r>
          </a:p>
          <a:p>
            <a:pPr marL="412750" lvl="0" indent="-285750" algn="l" rtl="0">
              <a:spcBef>
                <a:spcPts val="0"/>
              </a:spcBef>
              <a:spcAft>
                <a:spcPts val="0"/>
              </a:spcAft>
              <a:buSzPts val="1600"/>
              <a:buFont typeface="Arial" panose="020B0604020202020204" pitchFamily="34" charset="0"/>
              <a:buChar char="•"/>
            </a:pPr>
            <a:r>
              <a:rPr lang="en-GB" sz="1600" dirty="0">
                <a:latin typeface="Roboto"/>
                <a:ea typeface="Roboto"/>
                <a:cs typeface="Roboto"/>
                <a:sym typeface="Roboto"/>
              </a:rPr>
              <a:t>Reading for Pleasure book to share at home </a:t>
            </a:r>
          </a:p>
          <a:p>
            <a:pPr marL="412750" lvl="0" indent="-285750" algn="l" rtl="0">
              <a:spcBef>
                <a:spcPts val="0"/>
              </a:spcBef>
              <a:spcAft>
                <a:spcPts val="0"/>
              </a:spcAft>
              <a:buSzPts val="1600"/>
              <a:buFont typeface="Arial" panose="020B0604020202020204" pitchFamily="34" charset="0"/>
              <a:buChar char="•"/>
            </a:pPr>
            <a:endParaRPr lang="en" sz="1600" dirty="0">
              <a:latin typeface="Roboto"/>
              <a:ea typeface="Roboto"/>
              <a:cs typeface="Roboto"/>
              <a:sym typeface="Roboto"/>
            </a:endParaRPr>
          </a:p>
          <a:p>
            <a:pPr marL="457200" lvl="0" indent="-330200" algn="l" rtl="0">
              <a:spcBef>
                <a:spcPts val="0"/>
              </a:spcBef>
              <a:spcAft>
                <a:spcPts val="0"/>
              </a:spcAft>
              <a:buSzPts val="1600"/>
              <a:buFont typeface="Roboto"/>
              <a:buChar char="●"/>
            </a:pPr>
            <a:r>
              <a:rPr lang="en" sz="1600" dirty="0">
                <a:latin typeface="Roboto"/>
                <a:ea typeface="Roboto"/>
                <a:cs typeface="Roboto"/>
                <a:sym typeface="Roboto"/>
              </a:rPr>
              <a:t>Reading at home as much as possible - it makes a massive difference</a:t>
            </a:r>
            <a:endParaRPr sz="1600" dirty="0">
              <a:latin typeface="Roboto"/>
              <a:ea typeface="Roboto"/>
              <a:cs typeface="Roboto"/>
              <a:sym typeface="Roboto"/>
            </a:endParaRPr>
          </a:p>
          <a:p>
            <a:pPr marL="914400" lvl="1" indent="-330200" algn="l" rtl="0">
              <a:spcBef>
                <a:spcPts val="0"/>
              </a:spcBef>
              <a:spcAft>
                <a:spcPts val="0"/>
              </a:spcAft>
              <a:buSzPts val="1600"/>
              <a:buFont typeface="Roboto"/>
              <a:buChar char="○"/>
            </a:pPr>
            <a:r>
              <a:rPr lang="en" sz="1600" dirty="0">
                <a:latin typeface="Roboto"/>
                <a:ea typeface="Roboto"/>
                <a:cs typeface="Roboto"/>
                <a:sym typeface="Roboto"/>
              </a:rPr>
              <a:t>Recommended 10 - 20 minutes </a:t>
            </a:r>
            <a:r>
              <a:rPr lang="en-GB" sz="1600" dirty="0">
                <a:latin typeface="Roboto"/>
                <a:ea typeface="Roboto"/>
                <a:cs typeface="Roboto"/>
                <a:sym typeface="Roboto"/>
              </a:rPr>
              <a:t>daily to an adult</a:t>
            </a:r>
            <a:endParaRPr sz="1600" dirty="0">
              <a:latin typeface="Roboto"/>
              <a:ea typeface="Roboto"/>
              <a:cs typeface="Roboto"/>
              <a:sym typeface="Roboto"/>
            </a:endParaRPr>
          </a:p>
          <a:p>
            <a:pPr marL="914400" lvl="1" indent="-330200" algn="l" rtl="0">
              <a:spcBef>
                <a:spcPts val="0"/>
              </a:spcBef>
              <a:spcAft>
                <a:spcPts val="0"/>
              </a:spcAft>
              <a:buSzPts val="1600"/>
              <a:buFont typeface="Roboto"/>
              <a:buChar char="○"/>
            </a:pPr>
            <a:r>
              <a:rPr lang="en" sz="1600" dirty="0">
                <a:latin typeface="Roboto"/>
                <a:ea typeface="Roboto"/>
                <a:cs typeface="Roboto"/>
                <a:sym typeface="Roboto"/>
              </a:rPr>
              <a:t>Comments in reading records are really helpful for us- </a:t>
            </a:r>
            <a:r>
              <a:rPr lang="en-GB" sz="1600" dirty="0">
                <a:latin typeface="Roboto"/>
                <a:ea typeface="Roboto"/>
                <a:cs typeface="Roboto"/>
                <a:sym typeface="Roboto"/>
              </a:rPr>
              <a:t>how your child read, what they did well/ can improve on or their thoughts on the text</a:t>
            </a:r>
            <a:endParaRPr sz="1600" dirty="0">
              <a:latin typeface="Roboto"/>
              <a:ea typeface="Roboto"/>
              <a:cs typeface="Roboto"/>
              <a:sym typeface="Roboto"/>
            </a:endParaRPr>
          </a:p>
          <a:p>
            <a:pPr marL="457200" lvl="0" indent="-330200" algn="l" rtl="0">
              <a:spcBef>
                <a:spcPts val="0"/>
              </a:spcBef>
              <a:spcAft>
                <a:spcPts val="0"/>
              </a:spcAft>
              <a:buSzPts val="1600"/>
              <a:buFont typeface="Roboto"/>
              <a:buChar char="●"/>
            </a:pPr>
            <a:r>
              <a:rPr lang="en" sz="1600" dirty="0">
                <a:latin typeface="Roboto"/>
                <a:ea typeface="Roboto"/>
                <a:cs typeface="Roboto"/>
                <a:sym typeface="Roboto"/>
              </a:rPr>
              <a:t>Ask questions as well as listen to them (</a:t>
            </a:r>
            <a:r>
              <a:rPr lang="en-GB" sz="1600" dirty="0">
                <a:latin typeface="Roboto"/>
                <a:ea typeface="Roboto"/>
                <a:cs typeface="Roboto"/>
                <a:sym typeface="Roboto"/>
              </a:rPr>
              <a:t>use Reading Record prompts- on next slide)</a:t>
            </a:r>
            <a:endParaRPr lang="en" sz="1600" dirty="0">
              <a:latin typeface="Roboto"/>
              <a:ea typeface="Roboto"/>
              <a:cs typeface="Roboto"/>
              <a:sym typeface="Roboto"/>
            </a:endParaRPr>
          </a:p>
          <a:p>
            <a:pPr marL="457200" lvl="0" indent="-330200">
              <a:buSzPts val="1600"/>
              <a:buFont typeface="Roboto"/>
              <a:buChar char="●"/>
            </a:pPr>
            <a:r>
              <a:rPr lang="en-GB" sz="1600" dirty="0">
                <a:latin typeface="Roboto"/>
                <a:ea typeface="Roboto"/>
                <a:cs typeface="Roboto"/>
                <a:sym typeface="Roboto"/>
              </a:rPr>
              <a:t>Higher </a:t>
            </a:r>
            <a:r>
              <a:rPr lang="en" sz="1600" dirty="0">
                <a:latin typeface="Roboto"/>
                <a:ea typeface="Roboto"/>
                <a:cs typeface="Roboto"/>
                <a:sym typeface="Roboto"/>
              </a:rPr>
              <a:t>order reading skills: </a:t>
            </a:r>
            <a:r>
              <a:rPr lang="en-US" b="1" dirty="0"/>
              <a:t>when learners are able to retrieve information from a book or text and are able to relate to the text and read between the lines</a:t>
            </a:r>
            <a:r>
              <a:rPr lang="en" sz="1600" dirty="0">
                <a:latin typeface="Roboto"/>
                <a:ea typeface="Roboto"/>
                <a:cs typeface="Roboto"/>
                <a:sym typeface="Roboto"/>
              </a:rPr>
              <a:t> (</a:t>
            </a:r>
            <a:r>
              <a:rPr lang="en-GB" sz="1600" dirty="0">
                <a:latin typeface="Roboto"/>
                <a:ea typeface="Roboto"/>
                <a:cs typeface="Roboto"/>
                <a:sym typeface="Roboto"/>
              </a:rPr>
              <a:t>inference)</a:t>
            </a:r>
            <a:endParaRPr sz="1600" dirty="0">
              <a:latin typeface="Roboto"/>
              <a:ea typeface="Roboto"/>
              <a:cs typeface="Roboto"/>
              <a:sym typeface="Roboto"/>
            </a:endParaRPr>
          </a:p>
        </p:txBody>
      </p:sp>
      <p:pic>
        <p:nvPicPr>
          <p:cNvPr id="2" name="Picture 1">
            <a:extLst>
              <a:ext uri="{FF2B5EF4-FFF2-40B4-BE49-F238E27FC236}">
                <a16:creationId xmlns:a16="http://schemas.microsoft.com/office/drawing/2014/main" id="{B03E6301-5D15-49B5-B902-F672F014C8BB}"/>
              </a:ext>
            </a:extLst>
          </p:cNvPr>
          <p:cNvPicPr>
            <a:picLocks noChangeAspect="1"/>
          </p:cNvPicPr>
          <p:nvPr/>
        </p:nvPicPr>
        <p:blipFill>
          <a:blip r:embed="rId3"/>
          <a:stretch>
            <a:fillRect/>
          </a:stretch>
        </p:blipFill>
        <p:spPr>
          <a:xfrm>
            <a:off x="1053609" y="3881992"/>
            <a:ext cx="3076575" cy="704850"/>
          </a:xfrm>
          <a:prstGeom prst="rect">
            <a:avLst/>
          </a:prstGeom>
          <a:ln w="28575">
            <a:solidFill>
              <a:schemeClr val="accent3">
                <a:lumMod val="60000"/>
                <a:lumOff val="40000"/>
              </a:schemeClr>
            </a:solidFill>
            <a:prstDash val="lgDash"/>
          </a:ln>
        </p:spPr>
      </p:pic>
      <p:pic>
        <p:nvPicPr>
          <p:cNvPr id="5" name="Picture 2" descr="The Orange Advancing Reader Reading Record for Years 3 &amp; 4 – Pack of 100">
            <a:extLst>
              <a:ext uri="{FF2B5EF4-FFF2-40B4-BE49-F238E27FC236}">
                <a16:creationId xmlns:a16="http://schemas.microsoft.com/office/drawing/2014/main" id="{044AFE0B-07B9-4A20-AAE1-0FB3A725A09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439509" y="3276906"/>
            <a:ext cx="1247609" cy="17671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07950655"/>
      </p:ext>
    </p:extLst>
  </p:cSld>
  <p:clrMapOvr>
    <a:masterClrMapping/>
  </p:clrMapOvr>
</p:sld>
</file>

<file path=ppt/theme/theme1.xml><?xml version="1.0" encoding="utf-8"?>
<a:theme xmlns:a="http://schemas.openxmlformats.org/drawingml/2006/main" name="Material">
  <a:themeElements>
    <a:clrScheme name="Material">
      <a:dk1>
        <a:srgbClr val="4285F4"/>
      </a:dk1>
      <a:lt1>
        <a:srgbClr val="FFFFFF"/>
      </a:lt1>
      <a:dk2>
        <a:srgbClr val="424242"/>
      </a:dk2>
      <a:lt2>
        <a:srgbClr val="737373"/>
      </a:lt2>
      <a:accent1>
        <a:srgbClr val="0277BD"/>
      </a:accent1>
      <a:accent2>
        <a:srgbClr val="0F9D58"/>
      </a:accent2>
      <a:accent3>
        <a:srgbClr val="DB4437"/>
      </a:accent3>
      <a:accent4>
        <a:srgbClr val="FAFAFA"/>
      </a:accent4>
      <a:accent5>
        <a:srgbClr val="1A237E"/>
      </a:accent5>
      <a:accent6>
        <a:srgbClr val="F4B400"/>
      </a:accent6>
      <a:hlink>
        <a:srgbClr val="1A237E"/>
      </a:hlink>
      <a:folHlink>
        <a:srgbClr val="1A237E"/>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582</TotalTime>
  <Words>942</Words>
  <Application>Microsoft Office PowerPoint</Application>
  <PresentationFormat>On-screen Show (16:9)</PresentationFormat>
  <Paragraphs>154</Paragraphs>
  <Slides>27</Slides>
  <Notes>27</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27</vt:i4>
      </vt:variant>
    </vt:vector>
  </HeadingPairs>
  <TitlesOfParts>
    <vt:vector size="33" baseType="lpstr">
      <vt:lpstr>Roboto</vt:lpstr>
      <vt:lpstr>Courier New</vt:lpstr>
      <vt:lpstr>Calibri</vt:lpstr>
      <vt:lpstr>Arial</vt:lpstr>
      <vt:lpstr>Boring Joined</vt:lpstr>
      <vt:lpstr>Material</vt:lpstr>
      <vt:lpstr>Year 3 Curriculum Meeting 2024</vt:lpstr>
      <vt:lpstr>Agenda </vt:lpstr>
      <vt:lpstr>The Year 3 Team</vt:lpstr>
      <vt:lpstr>Daily routines </vt:lpstr>
      <vt:lpstr>Uniform</vt:lpstr>
      <vt:lpstr>Behaviour policy</vt:lpstr>
      <vt:lpstr>Behaviour policy</vt:lpstr>
      <vt:lpstr>Reading records</vt:lpstr>
      <vt:lpstr>Reading at Home</vt:lpstr>
      <vt:lpstr>Reading at Home</vt:lpstr>
      <vt:lpstr>Oxford Reading Buddy </vt:lpstr>
      <vt:lpstr>Spelling Homework</vt:lpstr>
      <vt:lpstr>Maths Homework</vt:lpstr>
      <vt:lpstr>Times Tables </vt:lpstr>
      <vt:lpstr>Curriculum </vt:lpstr>
      <vt:lpstr>Curriculum </vt:lpstr>
      <vt:lpstr>Curriculum</vt:lpstr>
      <vt:lpstr>Curriculum</vt:lpstr>
      <vt:lpstr>Wider Curriculum</vt:lpstr>
      <vt:lpstr>Curriculum</vt:lpstr>
      <vt:lpstr>Curriculum</vt:lpstr>
      <vt:lpstr>Curriculum</vt:lpstr>
      <vt:lpstr>Curriculum</vt:lpstr>
      <vt:lpstr>Curriculum</vt:lpstr>
      <vt:lpstr>Curriculum</vt:lpstr>
      <vt:lpstr>Other Information  </vt:lpstr>
      <vt:lpstr>Summary/ Reminders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Year 3 Curriculum Meeting 2021</dc:title>
  <dc:creator>Sarah Kelly</dc:creator>
  <cp:lastModifiedBy>Alexandra King</cp:lastModifiedBy>
  <cp:revision>47</cp:revision>
  <cp:lastPrinted>2022-09-20T11:36:57Z</cp:lastPrinted>
  <dcterms:modified xsi:type="dcterms:W3CDTF">2024-09-11T14:26:30Z</dcterms:modified>
</cp:coreProperties>
</file>